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MAYO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ACCESO A LA LOMITA</a:t>
                </a:r>
              </a:p>
              <a:p>
                <a:pPr algn="ctr"/>
                <a:r>
                  <a:rPr lang="es-MX" sz="1200" dirty="0" smtClean="0"/>
                  <a:t>CAMINO A SAN CRISTOBAL 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04/05/2020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/>
                  <a:t>2</a:t>
                </a:r>
                <a:r>
                  <a:rPr lang="es-MX" sz="1200" dirty="0" smtClean="0"/>
                  <a:t>2/05/2020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/>
                  <a:t>RENIVELACION EN LA COMUNIDAD PLAN LIBERTADOR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2,265</a:t>
              </a:r>
            </a:p>
            <a:p>
              <a:pPr algn="ctr"/>
              <a:r>
                <a:rPr lang="es-MX" sz="1200" dirty="0" smtClean="0"/>
                <a:t>3,255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2446636"/>
            <a:ext cx="2596896" cy="14607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22" y="2454958"/>
            <a:ext cx="2596896" cy="146075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124" y="2446636"/>
            <a:ext cx="2596896" cy="146075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4189552"/>
            <a:ext cx="2630628" cy="147972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18" y="4213936"/>
            <a:ext cx="2637900" cy="148381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42" y="4213936"/>
            <a:ext cx="2587278" cy="145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14102</TotalTime>
  <Words>33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905</cp:revision>
  <cp:lastPrinted>2020-03-06T16:18:31Z</cp:lastPrinted>
  <dcterms:created xsi:type="dcterms:W3CDTF">2017-03-01T16:57:33Z</dcterms:created>
  <dcterms:modified xsi:type="dcterms:W3CDTF">2020-07-10T18:49:00Z</dcterms:modified>
</cp:coreProperties>
</file>