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4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82035"/>
            <a:chOff x="131300" y="200764"/>
            <a:chExt cx="8928100" cy="218203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CANAL DE ARROYO TRES MARIAS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04/05/2020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15/05/2020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BLVD. JUVENTINO ROSAS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0" y="4280040"/>
            <a:ext cx="3133344" cy="2350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78" y="4280040"/>
            <a:ext cx="3133344" cy="23500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78" y="2312336"/>
            <a:ext cx="3133344" cy="17625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0" y="2309305"/>
            <a:ext cx="3133344" cy="17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14102</TotalTime>
  <Words>23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907</cp:revision>
  <cp:lastPrinted>2020-03-06T16:18:31Z</cp:lastPrinted>
  <dcterms:created xsi:type="dcterms:W3CDTF">2017-03-01T16:57:33Z</dcterms:created>
  <dcterms:modified xsi:type="dcterms:W3CDTF">2020-07-10T18:49:33Z</dcterms:modified>
</cp:coreProperties>
</file>