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174638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MAYO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2611415" y="15954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1625960" y="1900601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ABRIR  Y ATERRAR SANJA PARA DRENAJE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13/05/2020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19/05/2020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COMUNIDAD DE MEXIQUITO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sp>
        <p:nvSpPr>
          <p:cNvPr id="18" name="10 CuadroTexto"/>
          <p:cNvSpPr txBox="1"/>
          <p:nvPr/>
        </p:nvSpPr>
        <p:spPr>
          <a:xfrm>
            <a:off x="5794769" y="1613259"/>
            <a:ext cx="145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/>
              <a:t>CANTIDAD</a:t>
            </a:r>
            <a:endParaRPr lang="es-MX" sz="1200" b="1" dirty="0"/>
          </a:p>
        </p:txBody>
      </p:sp>
      <p:sp>
        <p:nvSpPr>
          <p:cNvPr id="20" name="16 CuadroTexto"/>
          <p:cNvSpPr txBox="1"/>
          <p:nvPr/>
        </p:nvSpPr>
        <p:spPr>
          <a:xfrm>
            <a:off x="5812052" y="1894769"/>
            <a:ext cx="145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255</a:t>
            </a:r>
          </a:p>
        </p:txBody>
      </p:sp>
      <p:sp>
        <p:nvSpPr>
          <p:cNvPr id="21" name="7 CuadroTexto"/>
          <p:cNvSpPr txBox="1"/>
          <p:nvPr/>
        </p:nvSpPr>
        <p:spPr>
          <a:xfrm>
            <a:off x="4515787" y="1598070"/>
            <a:ext cx="145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/>
              <a:t>UNIDAD</a:t>
            </a:r>
            <a:endParaRPr lang="es-MX" sz="1200" b="1" dirty="0"/>
          </a:p>
        </p:txBody>
      </p:sp>
      <p:sp>
        <p:nvSpPr>
          <p:cNvPr id="23" name="16 CuadroTexto"/>
          <p:cNvSpPr txBox="1"/>
          <p:nvPr/>
        </p:nvSpPr>
        <p:spPr>
          <a:xfrm>
            <a:off x="4515787" y="1890722"/>
            <a:ext cx="145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ML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94" y="2443669"/>
            <a:ext cx="2656332" cy="354177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37" y="2443669"/>
            <a:ext cx="2656332" cy="354177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080" y="2443669"/>
            <a:ext cx="2656332" cy="354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4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14103</TotalTime>
  <Words>28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908</cp:revision>
  <cp:lastPrinted>2020-03-06T16:18:31Z</cp:lastPrinted>
  <dcterms:created xsi:type="dcterms:W3CDTF">2017-03-01T16:57:33Z</dcterms:created>
  <dcterms:modified xsi:type="dcterms:W3CDTF">2020-07-10T18:50:09Z</dcterms:modified>
</cp:coreProperties>
</file>