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84" r:id="rId2"/>
    <p:sldId id="589" r:id="rId3"/>
    <p:sldId id="585" r:id="rId4"/>
    <p:sldId id="580" r:id="rId5"/>
    <p:sldId id="582" r:id="rId6"/>
    <p:sldId id="590" r:id="rId7"/>
    <p:sldId id="583" r:id="rId8"/>
    <p:sldId id="542" r:id="rId9"/>
    <p:sldId id="291" r:id="rId10"/>
  </p:sldIdLst>
  <p:sldSz cx="9144000" cy="6858000" type="screen4x3"/>
  <p:notesSz cx="7045325" cy="9345613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748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9C99"/>
    <a:srgbClr val="E1427A"/>
    <a:srgbClr val="009C98"/>
    <a:srgbClr val="DE447A"/>
    <a:srgbClr val="E0437A"/>
    <a:srgbClr val="FB8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27" autoAdjust="0"/>
    <p:restoredTop sz="89291" autoAdjust="0"/>
  </p:normalViewPr>
  <p:slideViewPr>
    <p:cSldViewPr snapToGrid="0" showGuides="1">
      <p:cViewPr varScale="1">
        <p:scale>
          <a:sx n="110" d="100"/>
          <a:sy n="110" d="100"/>
        </p:scale>
        <p:origin x="2124" y="114"/>
      </p:cViewPr>
      <p:guideLst>
        <p:guide orient="horz" pos="2160"/>
        <p:guide orient="horz" pos="1748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90975" y="1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/>
          <a:lstStyle>
            <a:lvl1pPr algn="r">
              <a:defRPr sz="1200"/>
            </a:lvl1pPr>
          </a:lstStyle>
          <a:p>
            <a:fld id="{536C0E0E-8A27-4855-A4E0-858952B53934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20813" y="1168400"/>
            <a:ext cx="4203700" cy="31543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9" tIns="45719" rIns="91439" bIns="4571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4850" y="4497389"/>
            <a:ext cx="5635625" cy="3679825"/>
          </a:xfrm>
          <a:prstGeom prst="rect">
            <a:avLst/>
          </a:prstGeom>
        </p:spPr>
        <p:txBody>
          <a:bodyPr vert="horz" lIns="91439" tIns="45719" rIns="91439" bIns="4571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90975" y="8877300"/>
            <a:ext cx="3052763" cy="468313"/>
          </a:xfrm>
          <a:prstGeom prst="rect">
            <a:avLst/>
          </a:prstGeom>
        </p:spPr>
        <p:txBody>
          <a:bodyPr vert="horz" lIns="91439" tIns="45719" rIns="91439" bIns="45719" rtlCol="0" anchor="b"/>
          <a:lstStyle>
            <a:lvl1pPr algn="r">
              <a:defRPr sz="1200"/>
            </a:lvl1pPr>
          </a:lstStyle>
          <a:p>
            <a:fld id="{C96199B6-2CBC-40BF-B02D-C9FB30E22F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932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5416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68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2628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329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68076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9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647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498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102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0694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275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B1291-BBB4-43ED-8BA0-A469173FE8DF}" type="datetimeFigureOut">
              <a:rPr lang="es-MX" smtClean="0"/>
              <a:t>10/07/2020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D3FBE-6201-47E1-9979-D694753BDBB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39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76860" y="200764"/>
            <a:ext cx="8928100" cy="2161502"/>
            <a:chOff x="176860" y="200764"/>
            <a:chExt cx="8928100" cy="2161502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MAYO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2611415" y="15954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625960" y="1900601"/>
              <a:ext cx="3424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LIMPIEZA DE TERRENO PARA CANCHA DE USOS MULTIPLES </a:t>
              </a:r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18/05/2020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18/05/2020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LA COMUNIDAD LOS PEDROZA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sp>
        <p:nvSpPr>
          <p:cNvPr id="18" name="10 CuadroTexto"/>
          <p:cNvSpPr txBox="1"/>
          <p:nvPr/>
        </p:nvSpPr>
        <p:spPr>
          <a:xfrm>
            <a:off x="5794769" y="1613259"/>
            <a:ext cx="145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CANTIDAD</a:t>
            </a:r>
            <a:endParaRPr lang="es-MX" sz="1200" b="1" dirty="0"/>
          </a:p>
        </p:txBody>
      </p:sp>
      <p:sp>
        <p:nvSpPr>
          <p:cNvPr id="20" name="16 CuadroTexto"/>
          <p:cNvSpPr txBox="1"/>
          <p:nvPr/>
        </p:nvSpPr>
        <p:spPr>
          <a:xfrm>
            <a:off x="5812052" y="1894769"/>
            <a:ext cx="145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600</a:t>
            </a:r>
          </a:p>
        </p:txBody>
      </p:sp>
      <p:sp>
        <p:nvSpPr>
          <p:cNvPr id="21" name="7 CuadroTexto"/>
          <p:cNvSpPr txBox="1"/>
          <p:nvPr/>
        </p:nvSpPr>
        <p:spPr>
          <a:xfrm>
            <a:off x="4515787" y="1598070"/>
            <a:ext cx="145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b="1" dirty="0" smtClean="0"/>
              <a:t>UNIDAD</a:t>
            </a:r>
            <a:endParaRPr lang="es-MX" sz="1200" b="1" dirty="0"/>
          </a:p>
        </p:txBody>
      </p:sp>
      <p:sp>
        <p:nvSpPr>
          <p:cNvPr id="23" name="16 CuadroTexto"/>
          <p:cNvSpPr txBox="1"/>
          <p:nvPr/>
        </p:nvSpPr>
        <p:spPr>
          <a:xfrm>
            <a:off x="4515787" y="1890722"/>
            <a:ext cx="1453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smtClean="0"/>
              <a:t>M2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25" y="2472274"/>
            <a:ext cx="2388870" cy="318516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170" y="2472274"/>
            <a:ext cx="2388870" cy="318516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515" y="2472274"/>
            <a:ext cx="2388870" cy="318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3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76860" y="200764"/>
            <a:ext cx="8928100" cy="1987615"/>
            <a:chOff x="176860" y="200764"/>
            <a:chExt cx="8928100" cy="1987615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MAYO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806231" y="15954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820776" y="1900601"/>
              <a:ext cx="3424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PIEDRAS NEGRAS </a:t>
              </a:r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18/05/2020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29/05/2020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BANCO DE CASCAJO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00" y="2408682"/>
            <a:ext cx="2738620" cy="154047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5" y="4462018"/>
            <a:ext cx="2738620" cy="15404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63" y="4462018"/>
            <a:ext cx="2738620" cy="15404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92" y="2408682"/>
            <a:ext cx="2738620" cy="154047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63" y="2408682"/>
            <a:ext cx="2738620" cy="154047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63" y="4462018"/>
            <a:ext cx="2738620" cy="154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99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76860" y="200764"/>
            <a:ext cx="8928100" cy="2004957"/>
            <a:chOff x="176860" y="200764"/>
            <a:chExt cx="8928100" cy="2004957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MAYO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696503" y="1623603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711048" y="1928722"/>
              <a:ext cx="3424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MANOBRAS DE LIMPIEZA </a:t>
              </a:r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19/05/2020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29/05/2020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LA UNIDAD DEPORTIVA J JESUS RODRIGUEZ BARBA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2643850"/>
            <a:ext cx="2828544" cy="21214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18" y="2643850"/>
            <a:ext cx="2828544" cy="212140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37" y="2643850"/>
            <a:ext cx="2828544" cy="212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1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176860" y="200764"/>
            <a:ext cx="8928100" cy="1843482"/>
            <a:chOff x="176860" y="200764"/>
            <a:chExt cx="8928100" cy="1843482"/>
          </a:xfrm>
        </p:grpSpPr>
        <p:grpSp>
          <p:nvGrpSpPr>
            <p:cNvPr id="22" name="21 Grupo"/>
            <p:cNvGrpSpPr/>
            <p:nvPr/>
          </p:nvGrpSpPr>
          <p:grpSpPr>
            <a:xfrm>
              <a:off x="176860" y="200764"/>
              <a:ext cx="8928100" cy="1843482"/>
              <a:chOff x="176860" y="200764"/>
              <a:chExt cx="8928100" cy="1843482"/>
            </a:xfrm>
          </p:grpSpPr>
          <p:sp>
            <p:nvSpPr>
              <p:cNvPr id="4" name="3 CuadroTexto"/>
              <p:cNvSpPr txBox="1"/>
              <p:nvPr/>
            </p:nvSpPr>
            <p:spPr>
              <a:xfrm>
                <a:off x="5076056" y="200764"/>
                <a:ext cx="374441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MAYO 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6" name="5 CuadroTexto"/>
              <p:cNvSpPr txBox="1"/>
              <p:nvPr/>
            </p:nvSpPr>
            <p:spPr>
              <a:xfrm>
                <a:off x="2438081" y="149598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CONCEPTO</a:t>
                </a:r>
                <a:endParaRPr lang="es-MX" sz="1200" b="1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271751" y="1498915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INICIO</a:t>
                </a:r>
                <a:endParaRPr lang="es-MX" sz="1200" b="1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4277457" y="1490250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UNIDAD</a:t>
                </a:r>
                <a:endParaRPr lang="es-MX" sz="1200" b="1" dirty="0"/>
              </a:p>
            </p:txBody>
          </p:sp>
          <p:sp>
            <p:nvSpPr>
              <p:cNvPr id="11" name="10 CuadroTexto"/>
              <p:cNvSpPr txBox="1"/>
              <p:nvPr/>
            </p:nvSpPr>
            <p:spPr>
              <a:xfrm>
                <a:off x="5330592" y="1490249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CANTIDAD</a:t>
                </a:r>
                <a:endParaRPr lang="es-MX" sz="1200" b="1" dirty="0"/>
              </a:p>
            </p:txBody>
          </p:sp>
          <p:sp>
            <p:nvSpPr>
              <p:cNvPr id="12" name="11 CuadroTexto"/>
              <p:cNvSpPr txBox="1"/>
              <p:nvPr/>
            </p:nvSpPr>
            <p:spPr>
              <a:xfrm>
                <a:off x="6878664" y="1490248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 smtClean="0"/>
                  <a:t>FECHA TERMINO</a:t>
                </a:r>
                <a:endParaRPr lang="es-MX" sz="1200" b="1" dirty="0"/>
              </a:p>
            </p:txBody>
          </p:sp>
          <p:sp>
            <p:nvSpPr>
              <p:cNvPr id="13" name="12 CuadroTexto"/>
              <p:cNvSpPr txBox="1"/>
              <p:nvPr/>
            </p:nvSpPr>
            <p:spPr>
              <a:xfrm>
                <a:off x="1467132" y="1767247"/>
                <a:ext cx="3096344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CAMINO SACA COSECHAS A LIB. SUR </a:t>
                </a:r>
              </a:p>
            </p:txBody>
          </p:sp>
          <p:sp>
            <p:nvSpPr>
              <p:cNvPr id="14" name="13 CuadroTexto"/>
              <p:cNvSpPr txBox="1"/>
              <p:nvPr/>
            </p:nvSpPr>
            <p:spPr>
              <a:xfrm>
                <a:off x="27175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20/05/2020 </a:t>
                </a:r>
                <a:endParaRPr lang="es-MX" sz="1200" dirty="0"/>
              </a:p>
            </p:txBody>
          </p:sp>
          <p:sp>
            <p:nvSpPr>
              <p:cNvPr id="17" name="16 CuadroTexto"/>
              <p:cNvSpPr txBox="1"/>
              <p:nvPr/>
            </p:nvSpPr>
            <p:spPr>
              <a:xfrm>
                <a:off x="6829982" y="1739252"/>
                <a:ext cx="14531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dirty="0" smtClean="0"/>
                  <a:t>20/05/2020</a:t>
                </a:r>
              </a:p>
            </p:txBody>
          </p:sp>
          <p:sp>
            <p:nvSpPr>
              <p:cNvPr id="19" name="18 CuadroTexto"/>
              <p:cNvSpPr txBox="1"/>
              <p:nvPr/>
            </p:nvSpPr>
            <p:spPr>
              <a:xfrm>
                <a:off x="176860" y="1152039"/>
                <a:ext cx="8928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600" b="1" dirty="0" smtClean="0"/>
                  <a:t>RENIVELACION EN SAN ROQUE DE MONTES </a:t>
                </a:r>
              </a:p>
              <a:p>
                <a:pPr algn="ctr"/>
                <a:endParaRPr lang="es-MX" sz="1600" b="1" dirty="0" smtClean="0"/>
              </a:p>
            </p:txBody>
          </p:sp>
        </p:grpSp>
        <p:sp>
          <p:nvSpPr>
            <p:cNvPr id="18" name="12 CuadroTexto"/>
            <p:cNvSpPr txBox="1"/>
            <p:nvPr/>
          </p:nvSpPr>
          <p:spPr>
            <a:xfrm>
              <a:off x="5634348" y="174194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476</a:t>
              </a:r>
            </a:p>
          </p:txBody>
        </p:sp>
        <p:sp>
          <p:nvSpPr>
            <p:cNvPr id="20" name="12 CuadroTexto"/>
            <p:cNvSpPr txBox="1"/>
            <p:nvPr/>
          </p:nvSpPr>
          <p:spPr>
            <a:xfrm>
              <a:off x="4563476" y="1719453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M2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50" y="2304078"/>
            <a:ext cx="1975262" cy="263368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034" y="2304078"/>
            <a:ext cx="1975262" cy="263368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318" y="2304078"/>
            <a:ext cx="1975262" cy="263368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664" y="2304078"/>
            <a:ext cx="1975262" cy="263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3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31300" y="200764"/>
            <a:ext cx="8928100" cy="2182035"/>
            <a:chOff x="131300" y="200764"/>
            <a:chExt cx="8928100" cy="2182035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MAYO</a:t>
              </a:r>
            </a:p>
            <a:p>
              <a:pPr algn="ctr"/>
              <a:r>
                <a:rPr lang="es-MX" sz="2000" b="1" dirty="0" smtClean="0"/>
                <a:t>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80575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25315" y="1620678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710572" y="1921134"/>
              <a:ext cx="3424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EXTENDER ENSOLVE DE ARROYO </a:t>
              </a:r>
            </a:p>
            <a:p>
              <a:pPr algn="ctr"/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25/05/2020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29/05/2020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31300" y="1195070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 EN COMUNIDAD DE SAN IGNACIO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9" y="4542226"/>
            <a:ext cx="2541202" cy="190590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39" y="2412352"/>
            <a:ext cx="2541202" cy="190590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846" y="2685663"/>
            <a:ext cx="2153965" cy="287195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816" y="2685662"/>
            <a:ext cx="2153965" cy="28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42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76860" y="200764"/>
            <a:ext cx="8928100" cy="1989436"/>
            <a:chOff x="176860" y="200764"/>
            <a:chExt cx="8928100" cy="1989436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MAYO 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598967" y="15954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83950" y="1618821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248973" y="1913201"/>
              <a:ext cx="41531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MANIOBRAS PARA EXTENDER, AFINAR Y FORMAR PLATAFORMA </a:t>
              </a:r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25/05/2020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29/05/2020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76860" y="1152039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TRABAJOS EN EL RELLENO SANITARIO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50" y="2214832"/>
            <a:ext cx="3004853" cy="225364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59" y="4531208"/>
            <a:ext cx="1690230" cy="22536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778" y="4531208"/>
            <a:ext cx="1690230" cy="225364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808" y="2199228"/>
            <a:ext cx="1690230" cy="22536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578" y="2199228"/>
            <a:ext cx="1690230" cy="225364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348" y="2214832"/>
            <a:ext cx="1690230" cy="225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50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/>
          <p:nvPr/>
        </p:nvGrpSpPr>
        <p:grpSpPr>
          <a:xfrm>
            <a:off x="131300" y="200764"/>
            <a:ext cx="8928100" cy="2182035"/>
            <a:chOff x="131300" y="200764"/>
            <a:chExt cx="8928100" cy="2182035"/>
          </a:xfrm>
        </p:grpSpPr>
        <p:sp>
          <p:nvSpPr>
            <p:cNvPr id="4" name="3 CuadroTexto"/>
            <p:cNvSpPr txBox="1"/>
            <p:nvPr/>
          </p:nvSpPr>
          <p:spPr>
            <a:xfrm>
              <a:off x="5076056" y="200764"/>
              <a:ext cx="374441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REPORTE MES DE MAYO</a:t>
              </a:r>
            </a:p>
            <a:p>
              <a:pPr algn="ctr"/>
              <a:r>
                <a:rPr lang="es-MX" sz="2000" b="1" dirty="0" smtClean="0"/>
                <a:t>MAQUINARIA</a:t>
              </a:r>
              <a:endParaRPr lang="es-MX" sz="2000" b="1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80575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CONCEPTO</a:t>
              </a:r>
              <a:endParaRPr lang="es-MX" sz="1200" b="1" dirty="0"/>
            </a:p>
          </p:txBody>
        </p:sp>
        <p:sp>
          <p:nvSpPr>
            <p:cNvPr id="7" name="6 CuadroTexto"/>
            <p:cNvSpPr txBox="1"/>
            <p:nvPr/>
          </p:nvSpPr>
          <p:spPr>
            <a:xfrm>
              <a:off x="265515" y="161458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INICIO</a:t>
              </a:r>
              <a:endParaRPr lang="es-MX" sz="1200" b="1" dirty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6825315" y="1620678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 smtClean="0"/>
                <a:t>FECHA TERMINO</a:t>
              </a:r>
              <a:endParaRPr lang="es-MX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710572" y="1921134"/>
              <a:ext cx="34240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CAUCE DEL RIO TURBIO </a:t>
              </a:r>
            </a:p>
            <a:p>
              <a:pPr algn="ctr"/>
              <a:endParaRPr lang="es-MX" sz="1200" dirty="0"/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271752" y="1911380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28/05/2020 </a:t>
              </a:r>
              <a:endParaRPr lang="es-MX" sz="1200" dirty="0"/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825315" y="1900602"/>
              <a:ext cx="14531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dirty="0" smtClean="0"/>
                <a:t>29/05/2020</a:t>
              </a: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131300" y="1195070"/>
              <a:ext cx="89281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600" b="1" dirty="0" smtClean="0"/>
                <a:t>DESAZOLVES EN COMUNIDAD DE SAN ANTONIO DE LA PAZ </a:t>
              </a:r>
            </a:p>
          </p:txBody>
        </p:sp>
      </p:grpSp>
      <p:pic>
        <p:nvPicPr>
          <p:cNvPr id="16" name="Imagen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3483546" cy="115203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5" y="2419929"/>
            <a:ext cx="2710572" cy="2032929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30" y="2417065"/>
            <a:ext cx="2710572" cy="203292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5" y="4595280"/>
            <a:ext cx="2710572" cy="203292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330" y="4595281"/>
            <a:ext cx="2710572" cy="203292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54" y="4595280"/>
            <a:ext cx="2710572" cy="20329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354" y="2419928"/>
            <a:ext cx="2710572" cy="203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53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4669176" y="611970"/>
            <a:ext cx="4823461" cy="1674029"/>
            <a:chOff x="4614680" y="430397"/>
            <a:chExt cx="4765839" cy="1695818"/>
          </a:xfrm>
        </p:grpSpPr>
        <p:sp>
          <p:nvSpPr>
            <p:cNvPr id="14" name="18 CuadroTexto"/>
            <p:cNvSpPr txBox="1"/>
            <p:nvPr/>
          </p:nvSpPr>
          <p:spPr>
            <a:xfrm>
              <a:off x="4614680" y="430397"/>
              <a:ext cx="4765839" cy="1340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2000" b="1" dirty="0" smtClean="0"/>
                <a:t>SOLICITUDES RECIBIDAS</a:t>
              </a:r>
            </a:p>
            <a:p>
              <a:pPr algn="ctr"/>
              <a:r>
                <a:rPr lang="es-MX" sz="2000" b="1" dirty="0" smtClean="0"/>
                <a:t> EN EL MES DE MAYO</a:t>
              </a:r>
            </a:p>
            <a:p>
              <a:pPr algn="ctr"/>
              <a:endParaRPr lang="es-MX" sz="2000" b="1" dirty="0" smtClean="0"/>
            </a:p>
            <a:p>
              <a:pPr algn="ctr"/>
              <a:endParaRPr lang="es-MX" sz="2000" b="1" dirty="0" smtClean="0"/>
            </a:p>
          </p:txBody>
        </p:sp>
        <p:sp>
          <p:nvSpPr>
            <p:cNvPr id="7" name="12 CuadroTexto"/>
            <p:cNvSpPr txBox="1"/>
            <p:nvPr/>
          </p:nvSpPr>
          <p:spPr>
            <a:xfrm>
              <a:off x="5731996" y="1849216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1200" dirty="0"/>
            </a:p>
          </p:txBody>
        </p:sp>
      </p:grpSp>
      <p:sp>
        <p:nvSpPr>
          <p:cNvPr id="4" name="Rectángulo 3"/>
          <p:cNvSpPr/>
          <p:nvPr/>
        </p:nvSpPr>
        <p:spPr>
          <a:xfrm>
            <a:off x="200553" y="1545082"/>
            <a:ext cx="8650495" cy="2161286"/>
          </a:xfrm>
          <a:prstGeom prst="rect">
            <a:avLst/>
          </a:prstGeom>
          <a:noFill/>
          <a:ln w="38100">
            <a:solidFill>
              <a:srgbClr val="E043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Rectángulo 10"/>
          <p:cNvSpPr/>
          <p:nvPr/>
        </p:nvSpPr>
        <p:spPr>
          <a:xfrm>
            <a:off x="127041" y="1457593"/>
            <a:ext cx="8795054" cy="2370695"/>
          </a:xfrm>
          <a:prstGeom prst="rect">
            <a:avLst/>
          </a:prstGeom>
          <a:noFill/>
          <a:ln w="38100">
            <a:solidFill>
              <a:srgbClr val="009C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19" y="220210"/>
            <a:ext cx="3483546" cy="1152039"/>
          </a:xfrm>
          <a:prstGeom prst="rect">
            <a:avLst/>
          </a:prstGeom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7916889"/>
              </p:ext>
            </p:extLst>
          </p:nvPr>
        </p:nvGraphicFramePr>
        <p:xfrm>
          <a:off x="279219" y="1636092"/>
          <a:ext cx="8474639" cy="19727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7741"/>
                <a:gridCol w="1354535"/>
                <a:gridCol w="1759136"/>
                <a:gridCol w="1497464"/>
                <a:gridCol w="775441"/>
                <a:gridCol w="1065056"/>
                <a:gridCol w="1495266"/>
              </a:tblGrid>
              <a:tr h="33106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CONTROL</a:t>
                      </a:r>
                      <a:endParaRPr lang="es-MX" sz="1000" b="1" i="0" u="none" strike="noStrike" dirty="0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SOLICITANTE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SOLICITUD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LUGAR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FECHA DE INGRESO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MODALIDAD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OBSERVACIONES</a:t>
                      </a:r>
                      <a:endParaRPr lang="es-MX" sz="1000" b="1" i="0" u="none" strike="noStrike">
                        <a:solidFill>
                          <a:srgbClr val="000000"/>
                        </a:solidFill>
                        <a:effectLst/>
                        <a:latin typeface="BankGothic Md BT"/>
                      </a:endParaRPr>
                    </a:p>
                  </a:txBody>
                  <a:tcPr marL="6409" marR="6409" marT="6409" marB="0" anchor="b"/>
                </a:tc>
              </a:tr>
              <a:tr h="49318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161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JUAN LUIS MENDOZA 4761195111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SOLICITUD DE VIAJES DE TEPETATE PARA EL CAMINO LA HUERTA DE LA COMUNIDAD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EL NACIMIENTO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08/05/2020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MATERIAL, MAQUINARIA Y CAMIONES 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</a:tr>
              <a:tr h="655307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172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MELITON FUENTES LOPEZ 4761032030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SOLICITUD DE CASCAJO PARA LA REHABILITACION DE LA CALLE COAHUILA ENTRE PEDRO NICOLAS Y AQUILES SERDAN 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COL. SANTA MARIA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08/05/2020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MATERIAL, MAQUINARIA Y CAMIONES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 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</a:tr>
              <a:tr h="493185"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177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>
                          <a:effectLst/>
                        </a:rPr>
                        <a:t>JUANA SEGURA SALDAÑA 4761240313</a:t>
                      </a:r>
                      <a:endParaRPr lang="es-MX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LIMPIEZA DE PUENTE DEL RIO HACIA EL LADO DE LAS COMPUERTAS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EL MAGUEY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15/05/2020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MAQUINARIA Y CAMIONES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u="none" strike="noStrike" dirty="0">
                          <a:effectLst/>
                        </a:rPr>
                        <a:t> 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9" marR="6409" marT="640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0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00" y="43031"/>
            <a:ext cx="2999175" cy="991853"/>
          </a:xfrm>
          <a:prstGeom prst="rect">
            <a:avLst/>
          </a:prstGeom>
        </p:spPr>
      </p:pic>
      <p:grpSp>
        <p:nvGrpSpPr>
          <p:cNvPr id="5" name="Grupo 4"/>
          <p:cNvGrpSpPr/>
          <p:nvPr/>
        </p:nvGrpSpPr>
        <p:grpSpPr>
          <a:xfrm>
            <a:off x="0" y="73358"/>
            <a:ext cx="9036043" cy="1834631"/>
            <a:chOff x="131014" y="200764"/>
            <a:chExt cx="8928100" cy="1925451"/>
          </a:xfrm>
        </p:grpSpPr>
        <p:grpSp>
          <p:nvGrpSpPr>
            <p:cNvPr id="6" name="21 Grupo"/>
            <p:cNvGrpSpPr/>
            <p:nvPr/>
          </p:nvGrpSpPr>
          <p:grpSpPr>
            <a:xfrm>
              <a:off x="131014" y="200764"/>
              <a:ext cx="8928100" cy="1266638"/>
              <a:chOff x="131014" y="200764"/>
              <a:chExt cx="8928100" cy="1266638"/>
            </a:xfrm>
          </p:grpSpPr>
          <p:sp>
            <p:nvSpPr>
              <p:cNvPr id="8" name="3 CuadroTexto"/>
              <p:cNvSpPr txBox="1"/>
              <p:nvPr/>
            </p:nvSpPr>
            <p:spPr>
              <a:xfrm>
                <a:off x="5076056" y="200764"/>
                <a:ext cx="3744416" cy="7429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2000" b="1" dirty="0" smtClean="0"/>
                  <a:t>REPORTE MES DE MAYO</a:t>
                </a:r>
              </a:p>
              <a:p>
                <a:pPr algn="ctr"/>
                <a:r>
                  <a:rPr lang="es-MX" sz="2000" b="1" dirty="0" smtClean="0"/>
                  <a:t>MAQUINARIA</a:t>
                </a:r>
                <a:endParaRPr lang="es-MX" sz="2000" b="1" dirty="0"/>
              </a:p>
            </p:txBody>
          </p:sp>
          <p:sp>
            <p:nvSpPr>
              <p:cNvPr id="14" name="18 CuadroTexto"/>
              <p:cNvSpPr txBox="1"/>
              <p:nvPr/>
            </p:nvSpPr>
            <p:spPr>
              <a:xfrm>
                <a:off x="131014" y="821071"/>
                <a:ext cx="89281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b="1" dirty="0" smtClean="0"/>
                  <a:t>CONSUMO DE COMBUSTIBLE </a:t>
                </a:r>
              </a:p>
              <a:p>
                <a:pPr algn="ctr"/>
                <a:endParaRPr lang="es-MX" b="1" dirty="0" smtClean="0"/>
              </a:p>
            </p:txBody>
          </p:sp>
        </p:grpSp>
        <p:sp>
          <p:nvSpPr>
            <p:cNvPr id="7" name="12 CuadroTexto"/>
            <p:cNvSpPr txBox="1"/>
            <p:nvPr/>
          </p:nvSpPr>
          <p:spPr>
            <a:xfrm>
              <a:off x="5731996" y="1849216"/>
              <a:ext cx="881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s-MX" sz="1200" dirty="0"/>
            </a:p>
          </p:txBody>
        </p:sp>
      </p:grp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0085205"/>
              </p:ext>
            </p:extLst>
          </p:nvPr>
        </p:nvGraphicFramePr>
        <p:xfrm>
          <a:off x="924222" y="1167865"/>
          <a:ext cx="7129032" cy="55932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01465"/>
                <a:gridCol w="1423247"/>
                <a:gridCol w="2004320"/>
              </a:tblGrid>
              <a:tr h="24787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MAQUINARIA Y/O VEHICULO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000" u="none" strike="noStrike" dirty="0">
                          <a:effectLst/>
                        </a:rPr>
                        <a:t>LITROS DE COMBUSTIBLE 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u="none" strike="noStrike" dirty="0">
                          <a:effectLst/>
                        </a:rPr>
                        <a:t>TIPO </a:t>
                      </a:r>
                      <a:r>
                        <a:rPr lang="es-MX" sz="1400" u="none" strike="noStrike" dirty="0" smtClean="0">
                          <a:effectLst/>
                        </a:rPr>
                        <a:t>COMBUSTIBLE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TOLVA OP-003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TOLVA OP- 008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1,061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TOLVA OP-009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1,371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DIESEL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TOLVA OP-010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1,277.82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MOTOCONFORMADORA 140 G  OP-017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1,051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MOTOCONFORMADORA 12 G  OP-016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VIBROCOMPACTADOR  DYNAPAC OP020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PAY LOUDER OP-018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BULL DOSER D-8K  OP-021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EXCAVADORA  OP-023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RETROEXCAVADORA OP-024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DUO PACTOR OP-019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BOBCAT MINICARGADOR OP-022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DIESEL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TANQUE DE COMBUSTIBLE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3,320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DIESEL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CAMIONETA </a:t>
                      </a:r>
                      <a:r>
                        <a:rPr lang="es-MX" sz="1400" u="none" strike="noStrike" dirty="0" smtClean="0">
                          <a:effectLst/>
                        </a:rPr>
                        <a:t>HILUX OP-028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284.34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GASOLINA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CAMIONETA FORD OP-014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GASOLINA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26272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MAQUINARIA DE APOYO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>
                          <a:effectLst/>
                        </a:rPr>
                        <a:t>DIESEL </a:t>
                      </a:r>
                      <a:endParaRPr lang="es-MX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3357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BACHEO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u="none" strike="noStrike" dirty="0">
                          <a:effectLst/>
                        </a:rPr>
                        <a:t>DIESEL 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3357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TRACTOCAMION OP-026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</a:t>
                      </a:r>
                    </a:p>
                  </a:txBody>
                  <a:tcPr marL="7671" marR="7671" marT="7671" marB="0" anchor="b"/>
                </a:tc>
              </a:tr>
              <a:tr h="23357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RETROEXCAVADORA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CASE OP-032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935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 </a:t>
                      </a:r>
                    </a:p>
                  </a:txBody>
                  <a:tcPr marL="7671" marR="7671" marT="7671" marB="0" anchor="b"/>
                </a:tc>
              </a:tr>
              <a:tr h="233571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TOLVA OP-031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1,182.45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DIESEL </a:t>
                      </a:r>
                    </a:p>
                  </a:txBody>
                  <a:tcPr marL="7671" marR="7671" marT="7671" marB="0" anchor="b"/>
                </a:tc>
              </a:tr>
              <a:tr h="302202">
                <a:tc>
                  <a:txBody>
                    <a:bodyPr/>
                    <a:lstStyle/>
                    <a:p>
                      <a:pPr algn="r" fontAlgn="b"/>
                      <a:r>
                        <a:rPr lang="es-MX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DIESEL 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8,838.27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  <a:tr h="26226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GASOLINA</a:t>
                      </a:r>
                      <a:endParaRPr lang="es-MX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603.34</a:t>
                      </a:r>
                    </a:p>
                  </a:txBody>
                  <a:tcPr marL="7671" marR="7671" marT="76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71" marR="7671" marT="7671" marB="0" anchor="b"/>
                </a:tc>
              </a:tr>
            </a:tbl>
          </a:graphicData>
        </a:graphic>
      </p:graphicFrame>
      <p:sp>
        <p:nvSpPr>
          <p:cNvPr id="17" name="Rectángulo 16"/>
          <p:cNvSpPr/>
          <p:nvPr/>
        </p:nvSpPr>
        <p:spPr>
          <a:xfrm>
            <a:off x="813282" y="1056400"/>
            <a:ext cx="7346260" cy="5785464"/>
          </a:xfrm>
          <a:prstGeom prst="rect">
            <a:avLst/>
          </a:prstGeom>
          <a:noFill/>
          <a:ln w="28575">
            <a:solidFill>
              <a:srgbClr val="019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/>
          <p:cNvSpPr/>
          <p:nvPr/>
        </p:nvSpPr>
        <p:spPr>
          <a:xfrm>
            <a:off x="870432" y="1108690"/>
            <a:ext cx="7231960" cy="5677036"/>
          </a:xfrm>
          <a:prstGeom prst="rect">
            <a:avLst/>
          </a:prstGeom>
          <a:noFill/>
          <a:ln w="28575">
            <a:solidFill>
              <a:srgbClr val="E142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924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14104</TotalTime>
  <Words>391</Words>
  <Application>Microsoft Office PowerPoint</Application>
  <PresentationFormat>Presentación en pantalla (4:3)</PresentationFormat>
  <Paragraphs>170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BankGothic Md BT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Sandra</dc:creator>
  <cp:lastModifiedBy>Direccion de obras publicas municipio san francisco</cp:lastModifiedBy>
  <cp:revision>911</cp:revision>
  <cp:lastPrinted>2020-03-06T16:18:31Z</cp:lastPrinted>
  <dcterms:created xsi:type="dcterms:W3CDTF">2017-03-01T16:57:33Z</dcterms:created>
  <dcterms:modified xsi:type="dcterms:W3CDTF">2020-07-10T18:51:15Z</dcterms:modified>
</cp:coreProperties>
</file>