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MAYO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06231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820776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PIEDRAS NEGRAS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18/05/2020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29/05/2020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BANCO DE CASCAJO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00" y="2408682"/>
            <a:ext cx="2738620" cy="15404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15" y="4462018"/>
            <a:ext cx="2738620" cy="15404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263" y="4462018"/>
            <a:ext cx="2738620" cy="154047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92" y="2408682"/>
            <a:ext cx="2738620" cy="154047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63" y="2408682"/>
            <a:ext cx="2738620" cy="154047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63" y="4462018"/>
            <a:ext cx="2738620" cy="15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14104</TotalTime>
  <Words>19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912</cp:revision>
  <cp:lastPrinted>2020-03-06T16:18:31Z</cp:lastPrinted>
  <dcterms:created xsi:type="dcterms:W3CDTF">2017-03-01T16:57:33Z</dcterms:created>
  <dcterms:modified xsi:type="dcterms:W3CDTF">2020-07-10T18:51:36Z</dcterms:modified>
</cp:coreProperties>
</file>