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9" r:id="rId2"/>
    <p:sldId id="585" r:id="rId3"/>
    <p:sldId id="580" r:id="rId4"/>
    <p:sldId id="582" r:id="rId5"/>
    <p:sldId id="590" r:id="rId6"/>
    <p:sldId id="583" r:id="rId7"/>
    <p:sldId id="542" r:id="rId8"/>
    <p:sldId id="291" r:id="rId9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6231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820776" y="1900601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PIEDRAS NEGRAS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BANCO DE CASCAJO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0" y="2408682"/>
            <a:ext cx="2738620" cy="1540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4462018"/>
            <a:ext cx="2738620" cy="1540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63" y="4462018"/>
            <a:ext cx="2738620" cy="1540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92" y="2408682"/>
            <a:ext cx="2738620" cy="15404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3" y="2408682"/>
            <a:ext cx="2738620" cy="15404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3" y="4462018"/>
            <a:ext cx="2738620" cy="15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004957"/>
            <a:chOff x="176860" y="200764"/>
            <a:chExt cx="8928100" cy="2004957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696503" y="1623603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1048" y="1928722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MANOBRAS DE LIMPIEZA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19/05/2020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UNIDAD DEPORTIVA J JESUS RODRIGUEZ BARBA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2643850"/>
            <a:ext cx="2828544" cy="2121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8" y="2643850"/>
            <a:ext cx="2828544" cy="2121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7" y="2643850"/>
            <a:ext cx="2828544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43482"/>
            <a:chOff x="176860" y="200764"/>
            <a:chExt cx="8928100" cy="1843482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43482"/>
              <a:chOff x="176860" y="200764"/>
              <a:chExt cx="8928100" cy="184348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MAYO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 A LIB. SUR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20/05/2020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20/05/2020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SAN ROQUE DE MONTES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476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2304078"/>
            <a:ext cx="1975262" cy="26336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34" y="2304078"/>
            <a:ext cx="1975262" cy="26336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18" y="2304078"/>
            <a:ext cx="1975262" cy="2633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4" y="2304078"/>
            <a:ext cx="1975262" cy="26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EXTENDER ENSOLVE DE ARROYO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25/05/2020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 EN COMUNIDAD DE SAN IGNACIO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9" y="4542226"/>
            <a:ext cx="2541202" cy="19059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9" y="2412352"/>
            <a:ext cx="2541202" cy="19059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46" y="2685663"/>
            <a:ext cx="2153965" cy="2871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6" y="2685662"/>
            <a:ext cx="2153965" cy="28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9436"/>
            <a:chOff x="176860" y="200764"/>
            <a:chExt cx="8928100" cy="1989436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98967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248973" y="1913201"/>
              <a:ext cx="415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EXTENDER, AFINAR Y FORMAR PLATAFORMA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25/05/2020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EL RELLENO SANITARIO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0" y="2214832"/>
            <a:ext cx="3004853" cy="22536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9" y="4531208"/>
            <a:ext cx="1690230" cy="22536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8" y="4531208"/>
            <a:ext cx="1690230" cy="22536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8" y="2199228"/>
            <a:ext cx="1690230" cy="2253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8" y="2199228"/>
            <a:ext cx="1690230" cy="2253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48" y="2214832"/>
            <a:ext cx="1690230" cy="2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CAUCE DEL RIO TURBIO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COMUNIDAD DE SAN ANTONIO DE LA PAZ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2419929"/>
            <a:ext cx="2710572" cy="20329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0" y="2417065"/>
            <a:ext cx="2710572" cy="20329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4595280"/>
            <a:ext cx="2710572" cy="20329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0" y="4595281"/>
            <a:ext cx="2710572" cy="20329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4" y="4595280"/>
            <a:ext cx="2710572" cy="20329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4" y="2419928"/>
            <a:ext cx="2710572" cy="20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69176" y="611970"/>
            <a:ext cx="4823461" cy="1674029"/>
            <a:chOff x="4614680" y="430397"/>
            <a:chExt cx="4765839" cy="1695818"/>
          </a:xfrm>
        </p:grpSpPr>
        <p:sp>
          <p:nvSpPr>
            <p:cNvPr id="14" name="18 CuadroTexto"/>
            <p:cNvSpPr txBox="1"/>
            <p:nvPr/>
          </p:nvSpPr>
          <p:spPr>
            <a:xfrm>
              <a:off x="4614680" y="430397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MAYO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0553" y="1545082"/>
            <a:ext cx="8650495" cy="2161286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27041" y="1457593"/>
            <a:ext cx="8795054" cy="2370695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220210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16889"/>
              </p:ext>
            </p:extLst>
          </p:nvPr>
        </p:nvGraphicFramePr>
        <p:xfrm>
          <a:off x="279219" y="1636092"/>
          <a:ext cx="8474639" cy="1972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741"/>
                <a:gridCol w="1354535"/>
                <a:gridCol w="1759136"/>
                <a:gridCol w="1497464"/>
                <a:gridCol w="775441"/>
                <a:gridCol w="1065056"/>
                <a:gridCol w="1495266"/>
              </a:tblGrid>
              <a:tr h="3310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LUGAR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FECHA DE INGRESO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MODALIDAD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</a:tr>
              <a:tr h="4931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161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JUAN LUIS MENDOZA 4761195111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SOLICITUD DE VIAJES DE TEPETATE PARA EL CAMINO LA HUERTA DE LA COMUNIDAD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EL NACIMIENTO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08/05/2020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MATERIAL, MAQUINARIA Y CAMIONES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6553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MELITON FUENTES LOPEZ 4761032030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SOLICITUD DE CASCAJO PARA LA REHABILITACION DE LA CALLE COAHUILA ENTRE PEDRO NICOLAS Y AQUILES SERDAN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COL. SANTA MARIA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08/05/2020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MATERIAL, MAQUINARIA Y CAMIONES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4931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JUANA SEGURA SALDAÑA 4761240313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LIMPIEZA DE PUENTE DEL RIO HACIA EL LADO DE LAS COMPUERTAS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EL MAGUEY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15/05/2020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MAQUINARIA Y CAMIONES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2999175" cy="9918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73358"/>
            <a:ext cx="9036043" cy="1834631"/>
            <a:chOff x="131014" y="200764"/>
            <a:chExt cx="8928100" cy="1925451"/>
          </a:xfrm>
        </p:grpSpPr>
        <p:grpSp>
          <p:nvGrpSpPr>
            <p:cNvPr id="6" name="21 Grupo"/>
            <p:cNvGrpSpPr/>
            <p:nvPr/>
          </p:nvGrpSpPr>
          <p:grpSpPr>
            <a:xfrm>
              <a:off x="131014" y="200764"/>
              <a:ext cx="8928100" cy="1266638"/>
              <a:chOff x="131014" y="200764"/>
              <a:chExt cx="8928100" cy="1266638"/>
            </a:xfrm>
          </p:grpSpPr>
          <p:sp>
            <p:nvSpPr>
              <p:cNvPr id="8" name="3 CuadroTexto"/>
              <p:cNvSpPr txBox="1"/>
              <p:nvPr/>
            </p:nvSpPr>
            <p:spPr>
              <a:xfrm>
                <a:off x="5076056" y="200764"/>
                <a:ext cx="3744416" cy="7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MAYO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131014" y="821071"/>
                <a:ext cx="892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CONSUMO DE COMBUSTIBLE </a:t>
                </a:r>
              </a:p>
              <a:p>
                <a:pPr algn="ctr"/>
                <a:endParaRPr lang="es-MX" b="1" dirty="0" smtClean="0"/>
              </a:p>
            </p:txBody>
          </p:sp>
        </p:grp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5205"/>
              </p:ext>
            </p:extLst>
          </p:nvPr>
        </p:nvGraphicFramePr>
        <p:xfrm>
          <a:off x="924222" y="1167865"/>
          <a:ext cx="7129032" cy="559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465"/>
                <a:gridCol w="1423247"/>
                <a:gridCol w="2004320"/>
              </a:tblGrid>
              <a:tr h="247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Y/O VEHICULO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LITROS DE COMBUSTIBLE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TIPO </a:t>
                      </a:r>
                      <a:r>
                        <a:rPr lang="es-MX" sz="1400" u="none" strike="noStrike" dirty="0" smtClean="0">
                          <a:effectLst/>
                        </a:rPr>
                        <a:t>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OP- 008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TOLVA OP-010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1,277.82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140 G  OP-017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12 G  OP-016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VIBROCOMPACTADOR  DYNAPAC OP020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PAY LOUDER OP-018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BULL DOSER D-8K  OP-021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EXCAVADORA  OP-023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RETROEXCAVADORA OP-024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DUO PACTOR OP-019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BOBCAT MINICARGADOR OP-022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TANQUE DE 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</a:t>
                      </a:r>
                      <a:r>
                        <a:rPr lang="es-MX" sz="1400" u="none" strike="noStrike" dirty="0" smtClean="0">
                          <a:effectLst/>
                        </a:rPr>
                        <a:t>HILUX OP-028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284.34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FORD OP-014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DE APOYO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BACHEO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TRACTOCAMION OP-026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 OP-032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TOLVA OP-031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1,182.45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302202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8,838.27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622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GASOLINA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603.34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3282" y="1056400"/>
            <a:ext cx="7346260" cy="5785464"/>
          </a:xfrm>
          <a:prstGeom prst="rect">
            <a:avLst/>
          </a:prstGeom>
          <a:noFill/>
          <a:ln w="28575">
            <a:solidFill>
              <a:srgbClr val="019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70432" y="1108690"/>
            <a:ext cx="7231960" cy="5677036"/>
          </a:xfrm>
          <a:prstGeom prst="rect">
            <a:avLst/>
          </a:prstGeom>
          <a:noFill/>
          <a:ln w="28575">
            <a:solidFill>
              <a:srgbClr val="E14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14105</TotalTime>
  <Words>361</Words>
  <Application>Microsoft Office PowerPoint</Application>
  <PresentationFormat>Presentación en pantalla (4:3)</PresentationFormat>
  <Paragraphs>158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BankGothic Md BT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913</cp:revision>
  <cp:lastPrinted>2020-03-06T16:18:31Z</cp:lastPrinted>
  <dcterms:created xsi:type="dcterms:W3CDTF">2017-03-01T16:57:33Z</dcterms:created>
  <dcterms:modified xsi:type="dcterms:W3CDTF">2020-07-10T18:51:57Z</dcterms:modified>
</cp:coreProperties>
</file>