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MAYO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SACA COSECHAS A LIB. SUR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20/05/2020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20/05/2020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SAN ROQUE DE MONTES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476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0" y="2304078"/>
            <a:ext cx="1975262" cy="26336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034" y="2304078"/>
            <a:ext cx="1975262" cy="263368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18" y="2304078"/>
            <a:ext cx="1975262" cy="263368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2304078"/>
            <a:ext cx="1975262" cy="263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5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14106</TotalTime>
  <Words>29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914</cp:revision>
  <cp:lastPrinted>2020-03-06T16:18:31Z</cp:lastPrinted>
  <dcterms:created xsi:type="dcterms:W3CDTF">2017-03-01T16:57:33Z</dcterms:created>
  <dcterms:modified xsi:type="dcterms:W3CDTF">2020-07-10T18:52:58Z</dcterms:modified>
</cp:coreProperties>
</file>