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4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15/06/2020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-17698" y="170233"/>
            <a:ext cx="8928100" cy="2551367"/>
            <a:chOff x="131300" y="200764"/>
            <a:chExt cx="8928100" cy="2551367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ABRIL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428059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32876" y="1921134"/>
              <a:ext cx="3424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CANAL DE DESAGÜE ATRÁS DE PRESSCOLAR</a:t>
              </a:r>
            </a:p>
            <a:p>
              <a:pPr algn="ctr"/>
              <a:r>
                <a:rPr lang="es-MX" sz="1200" dirty="0" smtClean="0"/>
                <a:t>CANAL DE DESAGÜE EN CALLE DURANGO </a:t>
              </a:r>
            </a:p>
            <a:p>
              <a:pPr algn="ctr"/>
              <a:r>
                <a:rPr lang="es-MX" sz="1200" dirty="0" smtClean="0"/>
                <a:t>CANAL AGUAS NEGRAS CALLE HIDALGO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01/04/2020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3</a:t>
              </a:r>
              <a:r>
                <a:rPr lang="es-MX" sz="1200" dirty="0" smtClean="0"/>
                <a:t>/04/2020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EN LA COMUNIDAD DE SAN ROQUE DE MONTES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sp>
        <p:nvSpPr>
          <p:cNvPr id="15" name="5 CuadroTexto"/>
          <p:cNvSpPr txBox="1"/>
          <p:nvPr/>
        </p:nvSpPr>
        <p:spPr>
          <a:xfrm>
            <a:off x="4372683" y="1596294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UNIDAD</a:t>
            </a:r>
            <a:endParaRPr lang="es-MX" sz="1200" b="1" dirty="0"/>
          </a:p>
        </p:txBody>
      </p:sp>
      <p:sp>
        <p:nvSpPr>
          <p:cNvPr id="18" name="5 CuadroTexto"/>
          <p:cNvSpPr txBox="1"/>
          <p:nvPr/>
        </p:nvSpPr>
        <p:spPr>
          <a:xfrm>
            <a:off x="5518731" y="1608486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CONCEPTO</a:t>
            </a:r>
            <a:endParaRPr lang="es-MX" sz="1200" b="1" dirty="0"/>
          </a:p>
        </p:txBody>
      </p:sp>
      <p:sp>
        <p:nvSpPr>
          <p:cNvPr id="20" name="12 CuadroTexto"/>
          <p:cNvSpPr txBox="1"/>
          <p:nvPr/>
        </p:nvSpPr>
        <p:spPr>
          <a:xfrm>
            <a:off x="4411357" y="1902846"/>
            <a:ext cx="138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ML</a:t>
            </a:r>
          </a:p>
          <a:p>
            <a:pPr algn="ctr"/>
            <a:r>
              <a:rPr lang="es-MX" sz="1200" dirty="0" smtClean="0"/>
              <a:t>ML</a:t>
            </a:r>
          </a:p>
          <a:p>
            <a:pPr algn="ctr"/>
            <a:r>
              <a:rPr lang="es-MX" sz="1200" dirty="0" smtClean="0"/>
              <a:t>ML</a:t>
            </a:r>
            <a:endParaRPr lang="es-MX" sz="1200" dirty="0"/>
          </a:p>
        </p:txBody>
      </p:sp>
      <p:sp>
        <p:nvSpPr>
          <p:cNvPr id="21" name="12 CuadroTexto"/>
          <p:cNvSpPr txBox="1"/>
          <p:nvPr/>
        </p:nvSpPr>
        <p:spPr>
          <a:xfrm>
            <a:off x="5526925" y="1908942"/>
            <a:ext cx="138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105</a:t>
            </a:r>
          </a:p>
          <a:p>
            <a:pPr algn="ctr"/>
            <a:r>
              <a:rPr lang="es-MX" sz="1200" dirty="0" smtClean="0"/>
              <a:t>150</a:t>
            </a: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8" y="4639841"/>
            <a:ext cx="2761235" cy="1553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40" y="4639841"/>
            <a:ext cx="2761235" cy="15531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40" y="2699055"/>
            <a:ext cx="2759024" cy="15519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8" y="2699056"/>
            <a:ext cx="2759024" cy="15519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12" y="2726549"/>
            <a:ext cx="2694432" cy="15156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12" y="4677418"/>
            <a:ext cx="2694432" cy="1515618"/>
          </a:xfrm>
          <a:prstGeom prst="rect">
            <a:avLst/>
          </a:prstGeom>
        </p:spPr>
      </p:pic>
      <p:sp>
        <p:nvSpPr>
          <p:cNvPr id="24" name="12 CuadroTexto"/>
          <p:cNvSpPr txBox="1"/>
          <p:nvPr/>
        </p:nvSpPr>
        <p:spPr>
          <a:xfrm>
            <a:off x="1275527" y="4252538"/>
            <a:ext cx="3424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CANAL DE DESAGÜE ATRÁS DE PRESSCOLAR</a:t>
            </a:r>
          </a:p>
        </p:txBody>
      </p:sp>
      <p:sp>
        <p:nvSpPr>
          <p:cNvPr id="25" name="12 CuadroTexto"/>
          <p:cNvSpPr txBox="1"/>
          <p:nvPr/>
        </p:nvSpPr>
        <p:spPr>
          <a:xfrm>
            <a:off x="1253903" y="6166371"/>
            <a:ext cx="3424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CANAL DE DESAGÜE EN CALLE DURANGO </a:t>
            </a:r>
          </a:p>
        </p:txBody>
      </p:sp>
      <p:sp>
        <p:nvSpPr>
          <p:cNvPr id="26" name="12 CuadroTexto"/>
          <p:cNvSpPr txBox="1"/>
          <p:nvPr/>
        </p:nvSpPr>
        <p:spPr>
          <a:xfrm>
            <a:off x="5697783" y="6167994"/>
            <a:ext cx="342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CANAL AGUAS NEGRAS CALLE HIDALGO </a:t>
            </a:r>
          </a:p>
          <a:p>
            <a:pPr algn="ctr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6465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13823</TotalTime>
  <Words>62</Words>
  <Application>Microsoft Office PowerPoint</Application>
  <PresentationFormat>Presentación en pantalla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885</cp:revision>
  <cp:lastPrinted>2020-03-06T16:18:31Z</cp:lastPrinted>
  <dcterms:created xsi:type="dcterms:W3CDTF">2017-03-01T16:57:33Z</dcterms:created>
  <dcterms:modified xsi:type="dcterms:W3CDTF">2020-06-15T20:32:16Z</dcterms:modified>
</cp:coreProperties>
</file>