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89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31300" y="200764"/>
            <a:ext cx="8928100" cy="2551367"/>
            <a:chOff x="131300" y="200764"/>
            <a:chExt cx="8928100" cy="2551367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ABRIL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8667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972651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25315" y="1620678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783724" y="1921134"/>
              <a:ext cx="34240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ALTURA DEL FRACC. CAMPESTRE</a:t>
              </a:r>
            </a:p>
            <a:p>
              <a:pPr algn="ctr"/>
              <a:r>
                <a:rPr lang="es-MX" sz="1200" dirty="0" smtClean="0"/>
                <a:t>PUENTE  SOBRE BLVD. LAS TORRES NORTE  </a:t>
              </a:r>
            </a:p>
            <a:p>
              <a:pPr algn="ctr"/>
              <a:r>
                <a:rPr lang="es-MX" sz="1200" dirty="0" smtClean="0"/>
                <a:t> </a:t>
              </a:r>
            </a:p>
            <a:p>
              <a:pPr algn="ctr"/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954504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01/04/2020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27/04/2020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31300" y="1195070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DESAZOLVES Y LIMPIEZA DE RIO SANTIAGO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00" y="2416135"/>
            <a:ext cx="3450336" cy="258775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396" y="2416135"/>
            <a:ext cx="3450336" cy="258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8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13824</TotalTime>
  <Words>31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887</cp:revision>
  <cp:lastPrinted>2020-03-06T16:18:31Z</cp:lastPrinted>
  <dcterms:created xsi:type="dcterms:W3CDTF">2017-03-01T16:57:33Z</dcterms:created>
  <dcterms:modified xsi:type="dcterms:W3CDTF">2020-06-15T20:32:59Z</dcterms:modified>
</cp:coreProperties>
</file>