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18178"/>
            <a:chOff x="176860" y="200764"/>
            <a:chExt cx="8928100" cy="181817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ABRIL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A PANORAMA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02/04/2020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03/04/2020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POLVILLO  EN LA COMUNIDAD LA GLORIA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1,220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8" y="2121198"/>
            <a:ext cx="3891262" cy="21888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8" y="4522861"/>
            <a:ext cx="3891262" cy="2188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61" y="2121198"/>
            <a:ext cx="3891262" cy="2188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08" y="4526150"/>
            <a:ext cx="3885415" cy="21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13824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889</cp:revision>
  <cp:lastPrinted>2020-03-06T16:18:31Z</cp:lastPrinted>
  <dcterms:created xsi:type="dcterms:W3CDTF">2017-03-01T16:57:33Z</dcterms:created>
  <dcterms:modified xsi:type="dcterms:W3CDTF">2020-06-15T20:33:29Z</dcterms:modified>
</cp:coreProperties>
</file>