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611415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625960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EXTENDER TIERRA SOBRE BORDO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BORDO DEL RIO SANTIAGO FRACC. CAMPESTRE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18" name="10 CuadroTexto"/>
          <p:cNvSpPr txBox="1"/>
          <p:nvPr/>
        </p:nvSpPr>
        <p:spPr>
          <a:xfrm>
            <a:off x="5794769" y="1613259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CANTIDAD</a:t>
            </a:r>
            <a:endParaRPr lang="es-MX" sz="1200" b="1" dirty="0"/>
          </a:p>
        </p:txBody>
      </p:sp>
      <p:sp>
        <p:nvSpPr>
          <p:cNvPr id="20" name="16 CuadroTexto"/>
          <p:cNvSpPr txBox="1"/>
          <p:nvPr/>
        </p:nvSpPr>
        <p:spPr>
          <a:xfrm>
            <a:off x="5812052" y="1894769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1248</a:t>
            </a:r>
          </a:p>
        </p:txBody>
      </p:sp>
      <p:sp>
        <p:nvSpPr>
          <p:cNvPr id="21" name="7 CuadroTexto"/>
          <p:cNvSpPr txBox="1"/>
          <p:nvPr/>
        </p:nvSpPr>
        <p:spPr>
          <a:xfrm>
            <a:off x="4881547" y="1598070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UNIDAD</a:t>
            </a:r>
            <a:endParaRPr lang="es-MX" sz="1200" b="1" dirty="0"/>
          </a:p>
        </p:txBody>
      </p:sp>
      <p:sp>
        <p:nvSpPr>
          <p:cNvPr id="23" name="16 CuadroTexto"/>
          <p:cNvSpPr txBox="1"/>
          <p:nvPr/>
        </p:nvSpPr>
        <p:spPr>
          <a:xfrm>
            <a:off x="4881547" y="1890722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62" y="2599601"/>
            <a:ext cx="2446020" cy="326136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004" y="2599601"/>
            <a:ext cx="2446020" cy="32613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255" y="2599601"/>
            <a:ext cx="2446020" cy="326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13825</TotalTime>
  <Words>29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891</cp:revision>
  <cp:lastPrinted>2020-03-06T16:18:31Z</cp:lastPrinted>
  <dcterms:created xsi:type="dcterms:W3CDTF">2017-03-01T16:57:33Z</dcterms:created>
  <dcterms:modified xsi:type="dcterms:W3CDTF">2020-06-15T20:34:06Z</dcterms:modified>
</cp:coreProperties>
</file>