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914318" y="1623603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146482" y="1615857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682154" y="16343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92886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EXTENDER  TEPETATE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146481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682153" y="187915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TERRENO DE MAESTROS JUBILADOS DEL IMSS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704" y="2416082"/>
            <a:ext cx="2586201" cy="344826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5" y="2416082"/>
            <a:ext cx="2586201" cy="34482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643" y="2416082"/>
            <a:ext cx="2586201" cy="344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13826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893</cp:revision>
  <cp:lastPrinted>2020-03-06T16:18:31Z</cp:lastPrinted>
  <dcterms:created xsi:type="dcterms:W3CDTF">2017-03-01T16:57:33Z</dcterms:created>
  <dcterms:modified xsi:type="dcterms:W3CDTF">2020-06-15T20:34:40Z</dcterms:modified>
</cp:coreProperties>
</file>