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346168"/>
            <a:chOff x="176860" y="200764"/>
            <a:chExt cx="8928100" cy="234616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842807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606891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857352" y="1900601"/>
              <a:ext cx="3424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LIMPIAR Y RETIRAR TIERRA DE BARDA PERIMETRAL </a:t>
              </a:r>
            </a:p>
            <a:p>
              <a:pPr algn="ctr"/>
              <a:r>
                <a:rPr lang="es-MX" sz="1200" dirty="0" smtClean="0"/>
                <a:t>LIMPIEZA  DE AREA DE ALBERCA </a:t>
              </a:r>
            </a:p>
            <a:p>
              <a:pPr algn="ctr"/>
              <a:r>
                <a:rPr lang="es-MX" sz="1200" dirty="0" smtClean="0"/>
                <a:t>LIMPIEZA DE AREA DE BICI CROS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13128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03/04/2020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DEPORTIVA J JESUS RODRIGUEZ BARBA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234" y="2599601"/>
            <a:ext cx="2557352" cy="143851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3" y="2566731"/>
            <a:ext cx="2557352" cy="143851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43" y="4383594"/>
            <a:ext cx="2557352" cy="191801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22" y="4349505"/>
            <a:ext cx="2557352" cy="191801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44" y="2546932"/>
            <a:ext cx="2557352" cy="1918014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44" y="4617729"/>
            <a:ext cx="2557352" cy="19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13826</TotalTime>
  <Words>37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895</cp:revision>
  <cp:lastPrinted>2020-03-06T16:18:31Z</cp:lastPrinted>
  <dcterms:created xsi:type="dcterms:W3CDTF">2017-03-01T16:57:33Z</dcterms:created>
  <dcterms:modified xsi:type="dcterms:W3CDTF">2020-06-15T20:35:09Z</dcterms:modified>
</cp:coreProperties>
</file>