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050071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082379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064616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CALLE LIRIO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088616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0</a:t>
              </a:r>
              <a:r>
                <a:rPr lang="es-MX" sz="1200" dirty="0" smtClean="0"/>
                <a:t>3/04/2020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1</a:t>
              </a:r>
              <a:r>
                <a:rPr lang="es-MX" sz="1200" dirty="0" smtClean="0"/>
                <a:t>3/04/2020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COLONIA VALLE DEL SOL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72" y="2282489"/>
            <a:ext cx="2913888" cy="21854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301589"/>
            <a:ext cx="2913888" cy="218541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72" y="4610993"/>
            <a:ext cx="2913888" cy="218541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10993"/>
            <a:ext cx="2913888" cy="218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13827</TotalTime>
  <Words>20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897</cp:revision>
  <cp:lastPrinted>2020-03-06T16:18:31Z</cp:lastPrinted>
  <dcterms:created xsi:type="dcterms:W3CDTF">2017-03-01T16:57:33Z</dcterms:created>
  <dcterms:modified xsi:type="dcterms:W3CDTF">2020-06-15T20:35:48Z</dcterms:modified>
</cp:coreProperties>
</file>