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80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89291" autoAdjust="0"/>
  </p:normalViewPr>
  <p:slideViewPr>
    <p:cSldViewPr snapToGrid="0" showGuides="1">
      <p:cViewPr varScale="1">
        <p:scale>
          <a:sx n="110" d="100"/>
          <a:sy n="110" d="100"/>
        </p:scale>
        <p:origin x="2124" y="78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1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20813" y="1168400"/>
            <a:ext cx="4203700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9" tIns="45719" rIns="91439" bIns="45719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9"/>
            <a:ext cx="5635625" cy="3679825"/>
          </a:xfrm>
          <a:prstGeom prst="rect">
            <a:avLst/>
          </a:prstGeom>
        </p:spPr>
        <p:txBody>
          <a:bodyPr vert="horz" lIns="91439" tIns="45719" rIns="91439" bIns="45719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1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39" tIns="45719" rIns="91439" bIns="45719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15/06/2020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271751" y="200764"/>
            <a:ext cx="9114306" cy="2766812"/>
            <a:chOff x="271751" y="200764"/>
            <a:chExt cx="9114306" cy="2766812"/>
          </a:xfrm>
        </p:grpSpPr>
        <p:grpSp>
          <p:nvGrpSpPr>
            <p:cNvPr id="22" name="21 Grupo"/>
            <p:cNvGrpSpPr/>
            <p:nvPr/>
          </p:nvGrpSpPr>
          <p:grpSpPr>
            <a:xfrm>
              <a:off x="271751" y="200764"/>
              <a:ext cx="9114306" cy="2766812"/>
              <a:chOff x="271751" y="200764"/>
              <a:chExt cx="9114306" cy="2766812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ABRIL 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467132" y="1767247"/>
                <a:ext cx="3096344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MIGUEL ANGEL</a:t>
                </a:r>
              </a:p>
              <a:p>
                <a:pPr algn="ctr"/>
                <a:r>
                  <a:rPr lang="es-MX" sz="1200" dirty="0" smtClean="0"/>
                  <a:t>CALLE MARIA GUADALUPE </a:t>
                </a:r>
              </a:p>
              <a:p>
                <a:pPr algn="ctr"/>
                <a:r>
                  <a:rPr lang="es-MX" sz="1200" dirty="0" smtClean="0"/>
                  <a:t>CALLE MARIA DEL RAYO </a:t>
                </a:r>
              </a:p>
              <a:p>
                <a:pPr algn="ctr"/>
                <a:r>
                  <a:rPr lang="es-MX" sz="1200" dirty="0" smtClean="0"/>
                  <a:t>CALLE MARIA DE LA CRUZ</a:t>
                </a:r>
              </a:p>
              <a:p>
                <a:pPr algn="ctr"/>
                <a:r>
                  <a:rPr lang="es-MX" sz="1200" dirty="0" smtClean="0"/>
                  <a:t>CAMINO A LA ESTACION</a:t>
                </a:r>
              </a:p>
              <a:p>
                <a:pPr algn="ctr"/>
                <a:r>
                  <a:rPr lang="es-MX" sz="1200" dirty="0" smtClean="0"/>
                  <a:t>CALLE MARIA DEL CARMEN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13/04/2020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15/04/2020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457957" y="1096645"/>
                <a:ext cx="8928100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DE LOS PEDROZA</a:t>
                </a:r>
              </a:p>
              <a:p>
                <a:pPr algn="ctr"/>
                <a:endParaRPr lang="es-MX" sz="1600" b="1" dirty="0" smtClean="0"/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1,925</a:t>
              </a:r>
            </a:p>
            <a:p>
              <a:pPr algn="ctr"/>
              <a:r>
                <a:rPr lang="es-MX" sz="1200" dirty="0" smtClean="0"/>
                <a:t>2,148</a:t>
              </a:r>
            </a:p>
            <a:p>
              <a:pPr algn="ctr"/>
              <a:r>
                <a:rPr lang="es-MX" sz="1200" dirty="0" smtClean="0"/>
                <a:t>2,135</a:t>
              </a:r>
            </a:p>
            <a:p>
              <a:pPr algn="ctr"/>
              <a:r>
                <a:rPr lang="es-MX" sz="1200" dirty="0" smtClean="0"/>
                <a:t>2,394</a:t>
              </a:r>
            </a:p>
            <a:p>
              <a:pPr algn="ctr"/>
              <a:r>
                <a:rPr lang="es-MX" sz="1200" dirty="0" smtClean="0"/>
                <a:t>2,780</a:t>
              </a:r>
            </a:p>
            <a:p>
              <a:pPr algn="ctr"/>
              <a:r>
                <a:rPr lang="es-MX" sz="1200" dirty="0" smtClean="0"/>
                <a:t>2,816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5626" y="2917888"/>
            <a:ext cx="1688639" cy="225152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830" y="2966656"/>
            <a:ext cx="1250951" cy="166793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283" y="2968550"/>
            <a:ext cx="1250951" cy="166793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77" y="4861647"/>
            <a:ext cx="1276204" cy="170160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7132" y="4861647"/>
            <a:ext cx="1276204" cy="1701605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523" y="2917888"/>
            <a:ext cx="2045691" cy="1150701"/>
          </a:xfrm>
          <a:prstGeom prst="rect">
            <a:avLst/>
          </a:prstGeom>
        </p:spPr>
      </p:pic>
      <p:pic>
        <p:nvPicPr>
          <p:cNvPr id="23" name="Imagen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627" y="2927076"/>
            <a:ext cx="2045691" cy="1150701"/>
          </a:xfrm>
          <a:prstGeom prst="rect">
            <a:avLst/>
          </a:prstGeom>
        </p:spPr>
      </p:pic>
      <p:sp>
        <p:nvSpPr>
          <p:cNvPr id="24" name="12 CuadroTexto"/>
          <p:cNvSpPr txBox="1"/>
          <p:nvPr/>
        </p:nvSpPr>
        <p:spPr>
          <a:xfrm>
            <a:off x="-156" y="4625003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MIGUEL ANGEL</a:t>
            </a:r>
          </a:p>
        </p:txBody>
      </p:sp>
      <p:sp>
        <p:nvSpPr>
          <p:cNvPr id="25" name="12 CuadroTexto"/>
          <p:cNvSpPr txBox="1"/>
          <p:nvPr/>
        </p:nvSpPr>
        <p:spPr>
          <a:xfrm>
            <a:off x="-190847" y="6552565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MARIA GUADALUPE </a:t>
            </a:r>
          </a:p>
        </p:txBody>
      </p:sp>
      <p:sp>
        <p:nvSpPr>
          <p:cNvPr id="26" name="12 CuadroTexto"/>
          <p:cNvSpPr txBox="1"/>
          <p:nvPr/>
        </p:nvSpPr>
        <p:spPr>
          <a:xfrm>
            <a:off x="3373835" y="4008708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MARIA DEL RAYO </a:t>
            </a:r>
          </a:p>
        </p:txBody>
      </p:sp>
      <p:sp>
        <p:nvSpPr>
          <p:cNvPr id="27" name="12 CuadroTexto"/>
          <p:cNvSpPr txBox="1"/>
          <p:nvPr/>
        </p:nvSpPr>
        <p:spPr>
          <a:xfrm>
            <a:off x="6582242" y="5219566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MARIA DE LA CRUZ</a:t>
            </a:r>
          </a:p>
        </p:txBody>
      </p:sp>
      <p:pic>
        <p:nvPicPr>
          <p:cNvPr id="28" name="Imagen 2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0033" y="4243469"/>
            <a:ext cx="2017312" cy="1134738"/>
          </a:xfrm>
          <a:prstGeom prst="rect">
            <a:avLst/>
          </a:prstGeom>
        </p:spPr>
      </p:pic>
      <p:pic>
        <p:nvPicPr>
          <p:cNvPr id="30" name="Imagen 2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4070" y="4243469"/>
            <a:ext cx="2017312" cy="1134738"/>
          </a:xfrm>
          <a:prstGeom prst="rect">
            <a:avLst/>
          </a:prstGeom>
        </p:spPr>
      </p:pic>
      <p:sp>
        <p:nvSpPr>
          <p:cNvPr id="31" name="12 CuadroTexto"/>
          <p:cNvSpPr txBox="1"/>
          <p:nvPr/>
        </p:nvSpPr>
        <p:spPr>
          <a:xfrm>
            <a:off x="3329173" y="5317247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CAMINO A LA ESTACION</a:t>
            </a:r>
          </a:p>
        </p:txBody>
      </p:sp>
      <p:pic>
        <p:nvPicPr>
          <p:cNvPr id="32" name="Imagen 31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1752" y="5543899"/>
            <a:ext cx="2029630" cy="1141667"/>
          </a:xfrm>
          <a:prstGeom prst="rect">
            <a:avLst/>
          </a:prstGeom>
        </p:spPr>
      </p:pic>
      <p:pic>
        <p:nvPicPr>
          <p:cNvPr id="33" name="Imagen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5219" y="5547300"/>
            <a:ext cx="2029630" cy="1141667"/>
          </a:xfrm>
          <a:prstGeom prst="rect">
            <a:avLst/>
          </a:prstGeom>
        </p:spPr>
      </p:pic>
      <p:sp>
        <p:nvSpPr>
          <p:cNvPr id="34" name="12 CuadroTexto"/>
          <p:cNvSpPr txBox="1"/>
          <p:nvPr/>
        </p:nvSpPr>
        <p:spPr>
          <a:xfrm>
            <a:off x="3373835" y="6645283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/>
              <a:t>CALLE MARIA DEL CARMEN </a:t>
            </a:r>
          </a:p>
        </p:txBody>
      </p:sp>
    </p:spTree>
    <p:extLst>
      <p:ext uri="{BB962C8B-B14F-4D97-AF65-F5344CB8AC3E}">
        <p14:creationId xmlns:p14="http://schemas.microsoft.com/office/powerpoint/2010/main" val="140315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13827</TotalTime>
  <Words>79</Words>
  <Application>Microsoft Office PowerPoint</Application>
  <PresentationFormat>Presentación en pantalla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899</cp:revision>
  <cp:lastPrinted>2020-03-06T16:18:31Z</cp:lastPrinted>
  <dcterms:created xsi:type="dcterms:W3CDTF">2017-03-01T16:57:33Z</dcterms:created>
  <dcterms:modified xsi:type="dcterms:W3CDTF">2020-06-15T20:36:28Z</dcterms:modified>
</cp:coreProperties>
</file>