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81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110" d="100"/>
          <a:sy n="110" d="100"/>
        </p:scale>
        <p:origin x="2124" y="96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028148"/>
            <a:chOff x="176860" y="200764"/>
            <a:chExt cx="8928100" cy="2028148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028148"/>
              <a:chOff x="176860" y="200764"/>
              <a:chExt cx="8928100" cy="2028148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ABRIL 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467132" y="1767247"/>
                <a:ext cx="30963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CALLE LOS PINOS</a:t>
                </a:r>
              </a:p>
              <a:p>
                <a:pPr algn="ctr"/>
                <a:r>
                  <a:rPr lang="es-MX" sz="1200" dirty="0" smtClean="0"/>
                  <a:t>AREA DE CARRIL DE CARRERAS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13/04/2020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16/04/2020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LA ESCONDIDA</a:t>
                </a:r>
              </a:p>
              <a:p>
                <a:pPr algn="ctr"/>
                <a:endParaRPr lang="es-MX" sz="1600" b="1" dirty="0" smtClean="0"/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2,736</a:t>
              </a:r>
            </a:p>
            <a:p>
              <a:pPr algn="ctr"/>
              <a:r>
                <a:rPr lang="es-MX" sz="1200" dirty="0" smtClean="0"/>
                <a:t>1,160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2304078"/>
            <a:ext cx="4035552" cy="226999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910" y="2304078"/>
            <a:ext cx="4035552" cy="226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73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13828</TotalTime>
  <Words>32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901</cp:revision>
  <cp:lastPrinted>2020-03-06T16:18:31Z</cp:lastPrinted>
  <dcterms:created xsi:type="dcterms:W3CDTF">2017-03-01T16:57:33Z</dcterms:created>
  <dcterms:modified xsi:type="dcterms:W3CDTF">2020-06-15T20:37:12Z</dcterms:modified>
</cp:coreProperties>
</file>