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83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372176"/>
            <a:chOff x="176860" y="200764"/>
            <a:chExt cx="8928100" cy="2372176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372176"/>
              <a:chOff x="176860" y="200764"/>
              <a:chExt cx="8928100" cy="2372176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ABRIL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DE ACCESO </a:t>
                </a:r>
              </a:p>
              <a:p>
                <a:pPr algn="ctr"/>
                <a:r>
                  <a:rPr lang="es-MX" sz="1200" dirty="0" smtClean="0"/>
                  <a:t>CALLE DEL DELEGADO </a:t>
                </a:r>
              </a:p>
              <a:p>
                <a:pPr algn="ctr"/>
                <a:r>
                  <a:rPr lang="es-MX" sz="1200" dirty="0" smtClean="0"/>
                  <a:t>CAMINO A LA ESTACION </a:t>
                </a:r>
              </a:p>
              <a:p>
                <a:pPr algn="ctr"/>
                <a:r>
                  <a:rPr lang="es-MX" sz="1200" dirty="0" smtClean="0"/>
                  <a:t>CALLE LOS PINOS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13/04/2020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20/04/2020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POLVILLO  EN LA COMUNIDAD LA ESCONDIDA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1,075</a:t>
              </a:r>
            </a:p>
            <a:p>
              <a:pPr algn="ctr"/>
              <a:r>
                <a:rPr lang="es-MX" sz="1200" dirty="0" smtClean="0"/>
                <a:t>410</a:t>
              </a:r>
            </a:p>
            <a:p>
              <a:pPr algn="ctr"/>
              <a:r>
                <a:rPr lang="es-MX" sz="1200" dirty="0" smtClean="0"/>
                <a:t>1,375</a:t>
              </a:r>
            </a:p>
            <a:p>
              <a:pPr algn="ctr"/>
              <a:r>
                <a:rPr lang="es-MX" sz="1200" dirty="0" smtClean="0"/>
                <a:t>1,125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381" y="4148623"/>
            <a:ext cx="2161086" cy="121561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052" y="2815968"/>
            <a:ext cx="2161086" cy="121561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26" y="2829290"/>
            <a:ext cx="2151731" cy="12103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26" y="4187161"/>
            <a:ext cx="2151731" cy="1210349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297" y="4160817"/>
            <a:ext cx="2161087" cy="1215611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933" y="2836482"/>
            <a:ext cx="2161087" cy="1215611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075" y="2831700"/>
            <a:ext cx="2161087" cy="1215611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360" y="4148624"/>
            <a:ext cx="2161087" cy="1215611"/>
          </a:xfrm>
          <a:prstGeom prst="rect">
            <a:avLst/>
          </a:prstGeom>
        </p:spPr>
      </p:pic>
      <p:sp>
        <p:nvSpPr>
          <p:cNvPr id="25" name="12 CuadroTexto"/>
          <p:cNvSpPr txBox="1"/>
          <p:nvPr/>
        </p:nvSpPr>
        <p:spPr>
          <a:xfrm>
            <a:off x="-442451" y="5378599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DE ACCESO </a:t>
            </a:r>
          </a:p>
        </p:txBody>
      </p:sp>
      <p:sp>
        <p:nvSpPr>
          <p:cNvPr id="26" name="12 CuadroTexto"/>
          <p:cNvSpPr txBox="1"/>
          <p:nvPr/>
        </p:nvSpPr>
        <p:spPr>
          <a:xfrm>
            <a:off x="4072922" y="5361998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A LA ESTACION </a:t>
            </a:r>
          </a:p>
        </p:txBody>
      </p:sp>
      <p:sp>
        <p:nvSpPr>
          <p:cNvPr id="27" name="12 CuadroTexto"/>
          <p:cNvSpPr txBox="1"/>
          <p:nvPr/>
        </p:nvSpPr>
        <p:spPr>
          <a:xfrm>
            <a:off x="1873073" y="5359018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DEL DELEGADO </a:t>
            </a:r>
          </a:p>
        </p:txBody>
      </p:sp>
      <p:sp>
        <p:nvSpPr>
          <p:cNvPr id="28" name="12 CuadroTexto"/>
          <p:cNvSpPr txBox="1"/>
          <p:nvPr/>
        </p:nvSpPr>
        <p:spPr>
          <a:xfrm>
            <a:off x="6388446" y="536340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LOS PINOS</a:t>
            </a:r>
          </a:p>
        </p:txBody>
      </p:sp>
    </p:spTree>
    <p:extLst>
      <p:ext uri="{BB962C8B-B14F-4D97-AF65-F5344CB8AC3E}">
        <p14:creationId xmlns:p14="http://schemas.microsoft.com/office/powerpoint/2010/main" val="239911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13830</TotalTime>
  <Words>56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903</cp:revision>
  <cp:lastPrinted>2020-03-06T16:18:31Z</cp:lastPrinted>
  <dcterms:created xsi:type="dcterms:W3CDTF">2017-03-01T16:57:33Z</dcterms:created>
  <dcterms:modified xsi:type="dcterms:W3CDTF">2020-06-15T20:38:57Z</dcterms:modified>
</cp:coreProperties>
</file>