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87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0764"/>
            <a:ext cx="8928100" cy="2366701"/>
            <a:chOff x="131300" y="200764"/>
            <a:chExt cx="8928100" cy="2366701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ABRIL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428059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5315" y="162067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32876" y="1921134"/>
              <a:ext cx="3424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REGADERA</a:t>
              </a:r>
            </a:p>
            <a:p>
              <a:pPr algn="ctr"/>
              <a:r>
                <a:rPr lang="es-MX" sz="1200" dirty="0" smtClean="0"/>
                <a:t>TUBOS PARA FORMAR PUENTE</a:t>
              </a:r>
            </a:p>
            <a:p>
              <a:pPr algn="ctr"/>
              <a:r>
                <a:rPr lang="es-MX" sz="1200" dirty="0" smtClean="0"/>
                <a:t>REGADERAS EN EJIDO 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14/04/2020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22/04/2020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31300" y="1195070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DESAZOLVES EN LA COMUNIDAD DE SAN CRISTOBAL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sp>
        <p:nvSpPr>
          <p:cNvPr id="15" name="5 CuadroTexto"/>
          <p:cNvSpPr txBox="1"/>
          <p:nvPr/>
        </p:nvSpPr>
        <p:spPr>
          <a:xfrm>
            <a:off x="4372683" y="1596294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UNIDAD</a:t>
            </a:r>
            <a:endParaRPr lang="es-MX" sz="1200" b="1" dirty="0"/>
          </a:p>
        </p:txBody>
      </p:sp>
      <p:sp>
        <p:nvSpPr>
          <p:cNvPr id="18" name="5 CuadroTexto"/>
          <p:cNvSpPr txBox="1"/>
          <p:nvPr/>
        </p:nvSpPr>
        <p:spPr>
          <a:xfrm>
            <a:off x="5518731" y="1608486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CONCEPTO</a:t>
            </a:r>
            <a:endParaRPr lang="es-MX" sz="1200" b="1" dirty="0"/>
          </a:p>
        </p:txBody>
      </p:sp>
      <p:sp>
        <p:nvSpPr>
          <p:cNvPr id="20" name="12 CuadroTexto"/>
          <p:cNvSpPr txBox="1"/>
          <p:nvPr/>
        </p:nvSpPr>
        <p:spPr>
          <a:xfrm>
            <a:off x="4411357" y="1902846"/>
            <a:ext cx="138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ML</a:t>
            </a:r>
          </a:p>
          <a:p>
            <a:pPr algn="ctr"/>
            <a:endParaRPr lang="es-MX" sz="1200" dirty="0"/>
          </a:p>
          <a:p>
            <a:pPr algn="ctr"/>
            <a:r>
              <a:rPr lang="es-MX" sz="1200" dirty="0" smtClean="0"/>
              <a:t>ML</a:t>
            </a:r>
          </a:p>
        </p:txBody>
      </p:sp>
      <p:sp>
        <p:nvSpPr>
          <p:cNvPr id="21" name="12 CuadroTexto"/>
          <p:cNvSpPr txBox="1"/>
          <p:nvPr/>
        </p:nvSpPr>
        <p:spPr>
          <a:xfrm>
            <a:off x="5526925" y="1908942"/>
            <a:ext cx="138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421</a:t>
            </a:r>
          </a:p>
          <a:p>
            <a:pPr algn="ctr"/>
            <a:endParaRPr lang="es-MX" sz="1200" dirty="0"/>
          </a:p>
          <a:p>
            <a:pPr algn="ctr"/>
            <a:r>
              <a:rPr lang="es-MX" sz="1200" dirty="0" smtClean="0"/>
              <a:t>161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98" y="2685663"/>
            <a:ext cx="1920014" cy="32000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1" y="4427220"/>
            <a:ext cx="2930325" cy="16483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1" y="2685663"/>
            <a:ext cx="2930325" cy="16483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56" y="2685663"/>
            <a:ext cx="2930325" cy="16483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55" y="4476735"/>
            <a:ext cx="2930325" cy="164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13830</TotalTime>
  <Words>33</Words>
  <Application>Microsoft Office PowerPoint</Application>
  <PresentationFormat>Presentación en pantalla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905</cp:revision>
  <cp:lastPrinted>2020-03-06T16:18:31Z</cp:lastPrinted>
  <dcterms:created xsi:type="dcterms:W3CDTF">2017-03-01T16:57:33Z</dcterms:created>
  <dcterms:modified xsi:type="dcterms:W3CDTF">2020-06-15T20:39:25Z</dcterms:modified>
</cp:coreProperties>
</file>