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708695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899499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23240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BACHEO DE CAMINO EMPEDRADO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905736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14/04/2020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MANIOBRAS EN LA COMUNIDAD EL ROBLEDAL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28" y="4572559"/>
            <a:ext cx="1668780" cy="222504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846" y="2217760"/>
            <a:ext cx="2966720" cy="22250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66" y="2217760"/>
            <a:ext cx="2966720" cy="222504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846" y="4572559"/>
            <a:ext cx="1668780" cy="222504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915" y="4572559"/>
            <a:ext cx="1668780" cy="222504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315" y="2217760"/>
            <a:ext cx="1668780" cy="2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13831</TotalTime>
  <Words>22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907</cp:revision>
  <cp:lastPrinted>2020-03-06T16:18:31Z</cp:lastPrinted>
  <dcterms:created xsi:type="dcterms:W3CDTF">2017-03-01T16:57:33Z</dcterms:created>
  <dcterms:modified xsi:type="dcterms:W3CDTF">2020-06-15T20:39:55Z</dcterms:modified>
</cp:coreProperties>
</file>