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82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69" d="100"/>
          <a:sy n="69" d="100"/>
        </p:scale>
        <p:origin x="594" y="60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28148"/>
            <a:chOff x="176860" y="200764"/>
            <a:chExt cx="8928100" cy="2028148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028148"/>
              <a:chOff x="176860" y="200764"/>
              <a:chExt cx="8928100" cy="202814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ABRIL 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467132" y="1767247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SACA COSECHAS</a:t>
                </a:r>
              </a:p>
              <a:p>
                <a:pPr algn="ctr"/>
                <a:r>
                  <a:rPr lang="es-MX" sz="1200" dirty="0" smtClean="0"/>
                  <a:t>CALLE SIN NOMBRE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21/04/2020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22/04/2020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PLAN LIBERTADOR </a:t>
                </a:r>
              </a:p>
              <a:p>
                <a:pPr algn="ctr"/>
                <a:endParaRPr lang="es-MX" sz="1600" b="1" dirty="0" smtClean="0"/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16611" y="1736814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3,550</a:t>
              </a:r>
            </a:p>
            <a:p>
              <a:pPr algn="ctr"/>
              <a:r>
                <a:rPr lang="es-MX" sz="1200" dirty="0" smtClean="0"/>
                <a:t>3,475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9" y="2427682"/>
            <a:ext cx="3523488" cy="19819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11" y="2427682"/>
            <a:ext cx="3523488" cy="19819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11" y="4601506"/>
            <a:ext cx="3523488" cy="19819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9" y="4601506"/>
            <a:ext cx="3523488" cy="19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13732</TotalTime>
  <Words>30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881</cp:revision>
  <cp:lastPrinted>2020-03-06T16:18:31Z</cp:lastPrinted>
  <dcterms:created xsi:type="dcterms:W3CDTF">2017-03-01T16:57:33Z</dcterms:created>
  <dcterms:modified xsi:type="dcterms:W3CDTF">2020-06-15T20:51:09Z</dcterms:modified>
</cp:coreProperties>
</file>