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82" r:id="rId2"/>
    <p:sldId id="591" r:id="rId3"/>
    <p:sldId id="592" r:id="rId4"/>
    <p:sldId id="588" r:id="rId5"/>
    <p:sldId id="542" r:id="rId6"/>
    <p:sldId id="578" r:id="rId7"/>
    <p:sldId id="291" r:id="rId8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89291" autoAdjust="0"/>
  </p:normalViewPr>
  <p:slideViewPr>
    <p:cSldViewPr snapToGrid="0" showGuides="1">
      <p:cViewPr varScale="1">
        <p:scale>
          <a:sx n="69" d="100"/>
          <a:sy n="69" d="100"/>
        </p:scale>
        <p:origin x="594" y="6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99B6-2CBC-40BF-B02D-C9FB30E22F4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7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28148"/>
            <a:chOff x="176860" y="200764"/>
            <a:chExt cx="8928100" cy="202814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28148"/>
              <a:chOff x="176860" y="200764"/>
              <a:chExt cx="8928100" cy="202814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ABRIL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SACA COSECHAS</a:t>
                </a:r>
              </a:p>
              <a:p>
                <a:pPr algn="ctr"/>
                <a:r>
                  <a:rPr lang="es-MX" sz="1200" dirty="0" smtClean="0"/>
                  <a:t>CALLE SIN NOMBRE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21/04/2020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22/04/2020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PLAN LIBERTADOR 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16611" y="1736814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3,550</a:t>
              </a:r>
            </a:p>
            <a:p>
              <a:pPr algn="ctr"/>
              <a:r>
                <a:rPr lang="es-MX" sz="1200" dirty="0" smtClean="0"/>
                <a:t>3,475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9" y="2427682"/>
            <a:ext cx="3523488" cy="19819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1" y="2427682"/>
            <a:ext cx="3523488" cy="1981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1" y="4601506"/>
            <a:ext cx="3523488" cy="19819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9" y="4601506"/>
            <a:ext cx="3523488" cy="19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61502"/>
            <a:chOff x="176860" y="200764"/>
            <a:chExt cx="8928100" cy="2161502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ABRIL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964727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9703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979272" y="1900601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COLOCAR TUBOS  PARA PASO DE MAQUINARIA EN </a:t>
              </a:r>
            </a:p>
            <a:p>
              <a:pPr algn="ctr"/>
              <a:r>
                <a:rPr lang="es-MX" sz="1200" dirty="0" smtClean="0"/>
                <a:t>TIERRAS DE CULTIVO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00327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23/04/2020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2</a:t>
              </a:r>
              <a:r>
                <a:rPr lang="es-MX" sz="1200" dirty="0" smtClean="0"/>
                <a:t>3/04/2020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DE SAN CRISTOBAL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7" y="2362267"/>
            <a:ext cx="3489621" cy="19629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7" y="4575016"/>
            <a:ext cx="3489621" cy="19629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26" y="2362266"/>
            <a:ext cx="2505397" cy="41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ABRIL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69655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3607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84200" y="1900601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HABILITAR CAMINO 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94231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27/04/2020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27/04/2020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COMUNIDAD PLAN LIBERTADOR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2" y="2744724"/>
            <a:ext cx="4011168" cy="22562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2744724"/>
            <a:ext cx="4011168" cy="22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71584"/>
            <a:chOff x="131300" y="200764"/>
            <a:chExt cx="8928100" cy="2171584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ABRIL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68759" y="162884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96260" y="162884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883304" y="1910683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JUVENTINO ROSAS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171162" y="190060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28/04/2020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30/04/2020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DE ARROYO TRES MARIAS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" y="2372348"/>
            <a:ext cx="2113188" cy="28175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65" y="2381522"/>
            <a:ext cx="2113188" cy="28175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29" y="2381522"/>
            <a:ext cx="2113188" cy="28175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66" y="2407526"/>
            <a:ext cx="2113188" cy="28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69176" y="611970"/>
            <a:ext cx="4823461" cy="1674029"/>
            <a:chOff x="4614680" y="430397"/>
            <a:chExt cx="4765839" cy="1695818"/>
          </a:xfrm>
        </p:grpSpPr>
        <p:sp>
          <p:nvSpPr>
            <p:cNvPr id="14" name="18 CuadroTexto"/>
            <p:cNvSpPr txBox="1"/>
            <p:nvPr/>
          </p:nvSpPr>
          <p:spPr>
            <a:xfrm>
              <a:off x="4614680" y="430397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ABRIL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0553" y="1545082"/>
            <a:ext cx="8650495" cy="2161286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27041" y="1457593"/>
            <a:ext cx="8795054" cy="2370695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" y="220210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37922"/>
              </p:ext>
            </p:extLst>
          </p:nvPr>
        </p:nvGraphicFramePr>
        <p:xfrm>
          <a:off x="279216" y="1603403"/>
          <a:ext cx="8571831" cy="2006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794"/>
                <a:gridCol w="1370069"/>
                <a:gridCol w="1779311"/>
                <a:gridCol w="1514638"/>
                <a:gridCol w="728700"/>
                <a:gridCol w="1304544"/>
                <a:gridCol w="1340775"/>
              </a:tblGrid>
              <a:tr h="2115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CONTROL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LUGAR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FECHA DE INGRESO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MODALIDAD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OBSERVACIONES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156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JUAN EGBERTH SEGURA ACOSTA 4761111047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SOLICITUD DE MAQUINARIA Y MATERIAL PARA REPARAR LA CALLE PRINCIPAL DE LA COMUNIDAD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VISTA HERMOSA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22/04/2020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MAQUINARIA, CAMIONES Y MATERIAL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157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HORACIO HERNANDEZ VAZQUEZ 4761460071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RENIVELACION DE LA CALLEP RINCIPAL Y LA REHABILITACION DEL CAMINO PRINCIPAL DE LA COMUNIDAD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SAUZ VIEJO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22/04/2020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MAQUINARIA, CAMIONES Y MATERIAL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163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RAUL RODRIGUEZ GUERRERO 4761441044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SOLICITUD DE MATERIAL  PARA LA REHABILITACION DE LA CALLE CHICAGO NORTE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SAN ANTONIO DE LA PAZ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28/04/2020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MAQUINARIA,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LA COMUNIDAD APORTA 30 VIAJES DE MATERIAL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239071" y="100134"/>
            <a:ext cx="6041383" cy="2124343"/>
            <a:chOff x="4200343" y="-499348"/>
            <a:chExt cx="5969214" cy="2625563"/>
          </a:xfrm>
        </p:grpSpPr>
        <p:sp>
          <p:nvSpPr>
            <p:cNvPr id="14" name="18 CuadroTexto"/>
            <p:cNvSpPr txBox="1"/>
            <p:nvPr/>
          </p:nvSpPr>
          <p:spPr>
            <a:xfrm>
              <a:off x="4200343" y="-499348"/>
              <a:ext cx="5969214" cy="874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ATENDIDAS</a:t>
              </a:r>
            </a:p>
            <a:p>
              <a:pPr algn="ctr"/>
              <a:r>
                <a:rPr lang="es-MX" sz="2000" b="1" dirty="0" smtClean="0"/>
                <a:t> EN EL MES DE ABRIL</a:t>
              </a:r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269680" y="1243584"/>
            <a:ext cx="8536482" cy="4608576"/>
          </a:xfrm>
          <a:prstGeom prst="rect">
            <a:avLst/>
          </a:prstGeom>
          <a:noFill/>
          <a:ln w="38100">
            <a:solidFill>
              <a:srgbClr val="DE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9" y="0"/>
            <a:ext cx="3483546" cy="115203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3331" y="1152039"/>
            <a:ext cx="8770411" cy="4809850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793"/>
              </p:ext>
            </p:extLst>
          </p:nvPr>
        </p:nvGraphicFramePr>
        <p:xfrm>
          <a:off x="340584" y="1311402"/>
          <a:ext cx="8364504" cy="4443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996"/>
                <a:gridCol w="1470772"/>
                <a:gridCol w="1766571"/>
                <a:gridCol w="1290007"/>
                <a:gridCol w="735070"/>
                <a:gridCol w="1328928"/>
                <a:gridCol w="1280160"/>
              </a:tblGrid>
              <a:tr h="2000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SOLICITANTE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SOLICITUD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LUGAR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FECHA DE INGRESO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MODALIDAD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OBSERVACIONES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</a:tr>
              <a:tr h="848829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126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SILVIA TAVARES MUÑOZ DELEGADA SAN ROQUE DE MONTES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MAQUINARIA PARA EMPAREJAR LA CALLE NAYARIT Y LA ESCUELA PRIMARIA DE LA CALLE NAYARIT  ASI COMO EL DEZASOLVE DE LAS ZANJAS DEL KINDER HACIA EL TINACO DE AGUA Y LA LIMPIEZA DEL DESAGUE DE LA CALLE DOMINGO VELAZQUEZ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ROQUE DE MONTES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19/03/2020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MAQUINARIA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ATENIDO DEL 27 DE MARZO AL 03 DE ABRIL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418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462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ENRIQUE GUEVARA GODINEZ HABITANTE DE PLAN LIBERTADOR  477 1872508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CAMIONES Y MAQUINARIA PARA EL REVESTIMIENTO DEL CAMINO PLAN LIBERTADOR AL VALLADO DE GUADALUPE Y EL CAMINO DE LA ESCUELA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PLAN LIBERTADOR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25/10/2018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MAQUINARIA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406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ANTONIO VILLA ORNELAS DELEGADA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REHABLITACION DE LOS CAMINOS RIO TURBIO Y CAMINO PRINCIPAL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LA GLORIA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 dirty="0">
                          <a:effectLst/>
                        </a:rPr>
                        <a:t>18/09/2019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MAQUINARIA Y CAMIONES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ATENDIDO LOS DIAS 02 Y 03 ABRIL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3637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421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JESUS RODRIGUEZ ALMEIDA 4771408535, 4761468110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MATERIAL Y MAQUINARIA PARA LA REHABILITACION DE LAS CALLES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LOS PEDROZA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23/09/2019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MAQUINARIA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SE RENIVELARON CALLES DEL 13 AL 15 DE ABRIL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114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JESUS MARTINEZ CHAVEZ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APOYO CON REPARACION DE CAMINO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LA ESCONDIDA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19/03/2020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MAQUINARIA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ATENDIDO DEL 13 AL 20 ABRIL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113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NICOLAS CASTRO OJEDA 477 471 5216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LIMPIEZA DE REGADERA EN PREDIO SAN LORENZO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CRISTOBAL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13/03/2019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MAQUINARIA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ATENDIDO DEL 14 AL 22 ABRIL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3637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80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JAVIER PACHECO ROMERO EJIDATARIO DE SAN CRISTOBAL 4776107390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RETROEXCAVADORA PARA LA LIMPIEZA DE UNAS REGADERAS UBICADAS EN SAN LORENZO Y CARACOL EN EL EJIDO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EJIDO DE SAN CRISTOBAL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20/02/2020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ATENDIDO DEL 14 AL 22 ABRIL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314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FEDERICO MEDEL MARTINEZ DELEGADO MUNICIPAL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REHABILITACION DEL CAMINO SACA COSECHAS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PLAN LIBERTADOR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26/07/2019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APROX. 900 ML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ATENDIDO DEL 21 AL 30 ABRIL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2999175" cy="9918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73358"/>
            <a:ext cx="9036043" cy="1834631"/>
            <a:chOff x="131014" y="200764"/>
            <a:chExt cx="8928100" cy="1925451"/>
          </a:xfrm>
        </p:grpSpPr>
        <p:grpSp>
          <p:nvGrpSpPr>
            <p:cNvPr id="6" name="21 Grupo"/>
            <p:cNvGrpSpPr/>
            <p:nvPr/>
          </p:nvGrpSpPr>
          <p:grpSpPr>
            <a:xfrm>
              <a:off x="131014" y="200764"/>
              <a:ext cx="8928100" cy="1266638"/>
              <a:chOff x="131014" y="200764"/>
              <a:chExt cx="8928100" cy="1266638"/>
            </a:xfrm>
          </p:grpSpPr>
          <p:sp>
            <p:nvSpPr>
              <p:cNvPr id="8" name="3 CuadroTexto"/>
              <p:cNvSpPr txBox="1"/>
              <p:nvPr/>
            </p:nvSpPr>
            <p:spPr>
              <a:xfrm>
                <a:off x="5076056" y="200764"/>
                <a:ext cx="3744416" cy="74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MARZO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14" name="18 CuadroTexto"/>
              <p:cNvSpPr txBox="1"/>
              <p:nvPr/>
            </p:nvSpPr>
            <p:spPr>
              <a:xfrm>
                <a:off x="131014" y="821071"/>
                <a:ext cx="8928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CONSUMO DE COMBUSTIBLE </a:t>
                </a:r>
              </a:p>
              <a:p>
                <a:pPr algn="ctr"/>
                <a:endParaRPr lang="es-MX" b="1" dirty="0" smtClean="0"/>
              </a:p>
            </p:txBody>
          </p:sp>
        </p:grp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23345"/>
              </p:ext>
            </p:extLst>
          </p:nvPr>
        </p:nvGraphicFramePr>
        <p:xfrm>
          <a:off x="924222" y="1167865"/>
          <a:ext cx="7129032" cy="559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465"/>
                <a:gridCol w="1423247"/>
                <a:gridCol w="2004320"/>
              </a:tblGrid>
              <a:tr h="247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Y/O VEHICULO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LITROS DE COMBUSTIBLE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TIPO </a:t>
                      </a:r>
                      <a:r>
                        <a:rPr lang="es-MX" sz="1400" u="none" strike="noStrike" dirty="0" smtClean="0">
                          <a:effectLst/>
                        </a:rPr>
                        <a:t>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OP- 008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691.68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TOLVA OP-010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140 G  OP-017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12 G  OP-016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VIBROCOMPACTADOR  DYNAPAC OP020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PAY LOUDER OP-018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BULL DOSER D-8K  OP-021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EXCAVADORA  OP-023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RETROEXCAVADORA OP-024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DUO PACTOR OP-019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BOBCAT MINICARGADOR OP-022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TANQUE DE 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3,377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</a:t>
                      </a:r>
                      <a:r>
                        <a:rPr lang="es-MX" sz="1400" u="none" strike="noStrike" dirty="0" smtClean="0">
                          <a:effectLst/>
                        </a:rPr>
                        <a:t>HILUX OP-028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248.93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FORD OP-014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DE APOYO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BACHEO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TRACTOCAMION OP-026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RETROEXCAVADORA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CASE OP-032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947.43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TOLVA OP-031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299.18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302202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DIESEL 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6987.29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6226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GASOLINA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530.93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13282" y="1056400"/>
            <a:ext cx="7346260" cy="5785464"/>
          </a:xfrm>
          <a:prstGeom prst="rect">
            <a:avLst/>
          </a:prstGeom>
          <a:noFill/>
          <a:ln w="28575">
            <a:solidFill>
              <a:srgbClr val="019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70432" y="1108690"/>
            <a:ext cx="7231960" cy="5677036"/>
          </a:xfrm>
          <a:prstGeom prst="rect">
            <a:avLst/>
          </a:prstGeom>
          <a:noFill/>
          <a:ln w="28575">
            <a:solidFill>
              <a:srgbClr val="E14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13733</TotalTime>
  <Words>613</Words>
  <Application>Microsoft Office PowerPoint</Application>
  <PresentationFormat>Presentación en pantalla (4:3)</PresentationFormat>
  <Paragraphs>209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BankGothic Md BT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882</cp:revision>
  <cp:lastPrinted>2020-03-06T16:18:31Z</cp:lastPrinted>
  <dcterms:created xsi:type="dcterms:W3CDTF">2017-03-01T16:57:33Z</dcterms:created>
  <dcterms:modified xsi:type="dcterms:W3CDTF">2020-06-15T20:51:33Z</dcterms:modified>
</cp:coreProperties>
</file>