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92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69" d="100"/>
          <a:sy n="69" d="100"/>
        </p:scale>
        <p:origin x="594" y="60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ABRIL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769655" y="15954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93607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784200" y="1900601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MANIOBRAS PARA HABILITAR CAMINO 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94231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27/04/2020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27/04/2020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COMUNIDAD PLAN LIBERTADOR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72" y="2744724"/>
            <a:ext cx="4011168" cy="225628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910" y="2744724"/>
            <a:ext cx="4011168" cy="225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24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13733</TotalTime>
  <Words>21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883</cp:revision>
  <cp:lastPrinted>2020-03-06T16:18:31Z</cp:lastPrinted>
  <dcterms:created xsi:type="dcterms:W3CDTF">2017-03-01T16:57:33Z</dcterms:created>
  <dcterms:modified xsi:type="dcterms:W3CDTF">2020-06-15T20:52:02Z</dcterms:modified>
</cp:coreProperties>
</file>