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69" d="100"/>
          <a:sy n="69" d="100"/>
        </p:scale>
        <p:origin x="594" y="60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31300" y="200764"/>
            <a:ext cx="8928100" cy="2171584"/>
            <a:chOff x="131300" y="200764"/>
            <a:chExt cx="8928100" cy="2171584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ABRIL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868759" y="162884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196260" y="162884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25315" y="1620678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883304" y="1910683"/>
              <a:ext cx="3424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JUVENTINO ROSAS </a:t>
              </a:r>
            </a:p>
            <a:p>
              <a:pPr algn="ctr"/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1171162" y="190060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28/04/2020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30/04/2020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31300" y="1195070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DESAZOLVES DE ARROYO TRES MARIAS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68" y="2372348"/>
            <a:ext cx="2113188" cy="281758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765" y="2381522"/>
            <a:ext cx="2113188" cy="281758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029" y="2381522"/>
            <a:ext cx="2113188" cy="281758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166" y="2407526"/>
            <a:ext cx="2113188" cy="281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27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13734</TotalTime>
  <Words>19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886</cp:revision>
  <cp:lastPrinted>2020-03-06T16:18:31Z</cp:lastPrinted>
  <dcterms:created xsi:type="dcterms:W3CDTF">2017-03-01T16:57:33Z</dcterms:created>
  <dcterms:modified xsi:type="dcterms:W3CDTF">2020-06-15T20:52:39Z</dcterms:modified>
</cp:coreProperties>
</file>