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81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182035"/>
            <a:chOff x="131300" y="200764"/>
            <a:chExt cx="8928100" cy="218203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CANAL DE AGUAS NEGRAS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22/05/2020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LA COMUNIDAD EL NACIMIENTO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3" y="2382799"/>
            <a:ext cx="1772697" cy="23635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31" y="4536352"/>
            <a:ext cx="3204765" cy="18026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32" y="2347109"/>
            <a:ext cx="3204765" cy="18026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3" y="4536352"/>
            <a:ext cx="3204764" cy="18026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2" y="2347109"/>
            <a:ext cx="3204765" cy="1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14104</TotalTime>
  <Words>22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910</cp:revision>
  <cp:lastPrinted>2020-03-06T16:18:31Z</cp:lastPrinted>
  <dcterms:created xsi:type="dcterms:W3CDTF">2017-03-01T16:57:33Z</dcterms:created>
  <dcterms:modified xsi:type="dcterms:W3CDTF">2020-07-10T18:50:54Z</dcterms:modified>
</cp:coreProperties>
</file>