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2182035"/>
            <a:chOff x="13130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MAYO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0575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0572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EXTENDER ENSOLVE DE ARROYO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25/05/2020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29/05/2020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 EN COMUNIDAD DE SAN IGNACIO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39" y="4542226"/>
            <a:ext cx="2541202" cy="19059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39" y="2412352"/>
            <a:ext cx="2541202" cy="190590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846" y="2685663"/>
            <a:ext cx="2153965" cy="287195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16" y="2685662"/>
            <a:ext cx="2153965" cy="287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14128</TotalTime>
  <Words>22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915</cp:revision>
  <cp:lastPrinted>2020-03-06T16:18:31Z</cp:lastPrinted>
  <dcterms:created xsi:type="dcterms:W3CDTF">2017-03-01T16:57:33Z</dcterms:created>
  <dcterms:modified xsi:type="dcterms:W3CDTF">2020-07-10T19:14:57Z</dcterms:modified>
</cp:coreProperties>
</file>