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932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D3B22-4C36-42D0-830E-34B6D44852BD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62764-A402-4B39-8275-CF2E8574CB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1977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62764-A402-4B39-8275-CF2E8574CB2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6790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575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66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126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132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0244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070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469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928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1925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014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726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93DB-1356-4033-8DD9-70A974986717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731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24" y="4455721"/>
            <a:ext cx="151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66" name="1065 Grupo"/>
          <p:cNvGrpSpPr/>
          <p:nvPr/>
        </p:nvGrpSpPr>
        <p:grpSpPr>
          <a:xfrm>
            <a:off x="1346549" y="633924"/>
            <a:ext cx="6572220" cy="4241334"/>
            <a:chOff x="1346549" y="633924"/>
            <a:chExt cx="6572220" cy="4241334"/>
          </a:xfrm>
        </p:grpSpPr>
        <p:grpSp>
          <p:nvGrpSpPr>
            <p:cNvPr id="2" name="1 Grupo"/>
            <p:cNvGrpSpPr/>
            <p:nvPr/>
          </p:nvGrpSpPr>
          <p:grpSpPr>
            <a:xfrm>
              <a:off x="1346549" y="633924"/>
              <a:ext cx="6572220" cy="4241334"/>
              <a:chOff x="1370343" y="471342"/>
              <a:chExt cx="6464252" cy="4481725"/>
            </a:xfrm>
          </p:grpSpPr>
          <p:sp>
            <p:nvSpPr>
              <p:cNvPr id="4" name="43 Rectángulo"/>
              <p:cNvSpPr>
                <a:spLocks noChangeArrowheads="1"/>
              </p:cNvSpPr>
              <p:nvPr/>
            </p:nvSpPr>
            <p:spPr bwMode="auto">
              <a:xfrm>
                <a:off x="3062076" y="471342"/>
                <a:ext cx="2705100" cy="666750"/>
              </a:xfrm>
              <a:prstGeom prst="rect">
                <a:avLst/>
              </a:prstGeom>
              <a:solidFill>
                <a:srgbClr val="9BBB59"/>
              </a:solidFill>
              <a:ln w="25400">
                <a:solidFill>
                  <a:srgbClr val="4E6128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DIRECCIÓN DE DESARROLLO RURAL Y AGROPECUARIO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" name="33 Rectángulo"/>
              <p:cNvSpPr>
                <a:spLocks noChangeArrowheads="1"/>
              </p:cNvSpPr>
              <p:nvPr/>
            </p:nvSpPr>
            <p:spPr bwMode="auto">
              <a:xfrm>
                <a:off x="3504988" y="1611167"/>
                <a:ext cx="1819275" cy="762000"/>
              </a:xfrm>
              <a:prstGeom prst="rect">
                <a:avLst/>
              </a:prstGeom>
              <a:solidFill>
                <a:srgbClr val="9BBB59"/>
              </a:solidFill>
              <a:ln w="25400">
                <a:solidFill>
                  <a:srgbClr val="4E6128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COORDINADOR </a:t>
                </a:r>
                <a:endParaRPr kumimoji="0" lang="es-MX" sz="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GENERAL 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42 Rectángulo"/>
              <p:cNvSpPr>
                <a:spLocks noChangeArrowheads="1"/>
              </p:cNvSpPr>
              <p:nvPr/>
            </p:nvSpPr>
            <p:spPr bwMode="auto">
              <a:xfrm>
                <a:off x="2602126" y="2733576"/>
                <a:ext cx="1504950" cy="65722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ADMINISTRATIVO</a:t>
                </a: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 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1" name="40 Conector recto"/>
              <p:cNvCxnSpPr/>
              <p:nvPr/>
            </p:nvCxnSpPr>
            <p:spPr>
              <a:xfrm flipH="1">
                <a:off x="4411143" y="1166714"/>
                <a:ext cx="3484" cy="433387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2" name="34 Conector recto"/>
              <p:cNvCxnSpPr/>
              <p:nvPr/>
            </p:nvCxnSpPr>
            <p:spPr>
              <a:xfrm>
                <a:off x="4448830" y="2390629"/>
                <a:ext cx="0" cy="1957436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3" name="39 Conector recto"/>
              <p:cNvCxnSpPr/>
              <p:nvPr/>
            </p:nvCxnSpPr>
            <p:spPr>
              <a:xfrm>
                <a:off x="1370343" y="4371980"/>
                <a:ext cx="5710156" cy="0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4" name="38 Conector recto"/>
              <p:cNvCxnSpPr/>
              <p:nvPr/>
            </p:nvCxnSpPr>
            <p:spPr>
              <a:xfrm>
                <a:off x="3354600" y="4406112"/>
                <a:ext cx="0" cy="151533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7" name="35 Conector recto"/>
              <p:cNvCxnSpPr/>
              <p:nvPr/>
            </p:nvCxnSpPr>
            <p:spPr>
              <a:xfrm>
                <a:off x="5371483" y="4377969"/>
                <a:ext cx="5080" cy="179676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0" name="25 Rectángulo"/>
              <p:cNvSpPr>
                <a:spLocks noChangeArrowheads="1"/>
              </p:cNvSpPr>
              <p:nvPr/>
            </p:nvSpPr>
            <p:spPr bwMode="auto">
              <a:xfrm>
                <a:off x="2606888" y="4557645"/>
                <a:ext cx="1495425" cy="37147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PROMOTOR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24 Rectángulo"/>
              <p:cNvSpPr>
                <a:spLocks noChangeArrowheads="1"/>
              </p:cNvSpPr>
              <p:nvPr/>
            </p:nvSpPr>
            <p:spPr bwMode="auto">
              <a:xfrm>
                <a:off x="6339170" y="4581592"/>
                <a:ext cx="1495425" cy="37147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PROMOTOR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26 Rectángulo"/>
              <p:cNvSpPr>
                <a:spLocks noChangeArrowheads="1"/>
              </p:cNvSpPr>
              <p:nvPr/>
            </p:nvSpPr>
            <p:spPr bwMode="auto">
              <a:xfrm>
                <a:off x="4619307" y="4581592"/>
                <a:ext cx="1495425" cy="37147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PROMOTOR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9" name="28 Conector recto"/>
              <p:cNvCxnSpPr>
                <a:endCxn id="7" idx="3"/>
              </p:cNvCxnSpPr>
              <p:nvPr/>
            </p:nvCxnSpPr>
            <p:spPr>
              <a:xfrm flipH="1">
                <a:off x="4107076" y="3062190"/>
                <a:ext cx="341755" cy="0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</p:grpSp>
        <p:cxnSp>
          <p:nvCxnSpPr>
            <p:cNvPr id="26" name="25 Conector recto"/>
            <p:cNvCxnSpPr>
              <a:stCxn id="1026" idx="0"/>
            </p:cNvCxnSpPr>
            <p:nvPr/>
          </p:nvCxnSpPr>
          <p:spPr>
            <a:xfrm flipV="1">
              <a:off x="1346549" y="4310835"/>
              <a:ext cx="1" cy="144886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" name="30 Conector recto"/>
            <p:cNvCxnSpPr>
              <a:stCxn id="23" idx="0"/>
            </p:cNvCxnSpPr>
            <p:nvPr/>
          </p:nvCxnSpPr>
          <p:spPr>
            <a:xfrm flipH="1" flipV="1">
              <a:off x="7152078" y="4333497"/>
              <a:ext cx="6490" cy="190211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59" name="1058 Conector recto"/>
            <p:cNvCxnSpPr>
              <a:endCxn id="68" idx="1"/>
            </p:cNvCxnSpPr>
            <p:nvPr/>
          </p:nvCxnSpPr>
          <p:spPr>
            <a:xfrm>
              <a:off x="4442969" y="3396789"/>
              <a:ext cx="1972169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68" name="33 Rectángulo"/>
            <p:cNvSpPr>
              <a:spLocks noChangeArrowheads="1"/>
            </p:cNvSpPr>
            <p:nvPr/>
          </p:nvSpPr>
          <p:spPr bwMode="auto">
            <a:xfrm>
              <a:off x="6415138" y="3152818"/>
              <a:ext cx="1503631" cy="487942"/>
            </a:xfrm>
            <a:prstGeom prst="rect">
              <a:avLst/>
            </a:prstGeom>
            <a:solidFill>
              <a:srgbClr val="9BBB59"/>
            </a:solidFill>
            <a:ln w="25400">
              <a:solidFill>
                <a:srgbClr val="4E612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HONORARIOS</a:t>
              </a:r>
              <a:r>
                <a:rPr kumimoji="0" lang="es-MX" sz="18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1" name="34 Conector recto"/>
          <p:cNvCxnSpPr/>
          <p:nvPr/>
        </p:nvCxnSpPr>
        <p:spPr>
          <a:xfrm>
            <a:off x="4476455" y="4149080"/>
            <a:ext cx="0" cy="115212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7" name="26 Rectángulo"/>
          <p:cNvSpPr>
            <a:spLocks noChangeArrowheads="1"/>
          </p:cNvSpPr>
          <p:nvPr/>
        </p:nvSpPr>
        <p:spPr bwMode="auto">
          <a:xfrm>
            <a:off x="3682768" y="5301208"/>
            <a:ext cx="1520402" cy="3515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PROMOTOR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93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15</Words>
  <Application>Microsoft Office PowerPoint</Application>
  <PresentationFormat>Presentación en pantalla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Angelica Neftali Jimenez Cifuentes</cp:lastModifiedBy>
  <cp:revision>10</cp:revision>
  <dcterms:created xsi:type="dcterms:W3CDTF">2018-11-26T19:55:22Z</dcterms:created>
  <dcterms:modified xsi:type="dcterms:W3CDTF">2020-03-24T20:16:27Z</dcterms:modified>
</cp:coreProperties>
</file>