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89725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9" autoAdjust="0"/>
    <p:restoredTop sz="94660"/>
  </p:normalViewPr>
  <p:slideViewPr>
    <p:cSldViewPr>
      <p:cViewPr varScale="1">
        <p:scale>
          <a:sx n="85" d="100"/>
          <a:sy n="85" d="100"/>
        </p:scale>
        <p:origin x="2034" y="96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1728192" cy="160922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419680" y="800302"/>
            <a:ext cx="23762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262430" y="76516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C.P. CARLOS ALBERTO SERRANO JUAREZ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40928" y="2001924"/>
            <a:ext cx="12760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YULIANA TRUJILLO CAMARGO</a:t>
            </a:r>
          </a:p>
          <a:p>
            <a:pPr algn="ctr"/>
            <a:r>
              <a:rPr lang="es-MX" sz="900" b="1" dirty="0"/>
              <a:t>AREA ADMINISTRATIVA</a:t>
            </a:r>
          </a:p>
        </p:txBody>
      </p:sp>
      <p:cxnSp>
        <p:nvCxnSpPr>
          <p:cNvPr id="50" name="49 Conector recto"/>
          <p:cNvCxnSpPr>
            <a:cxnSpLocks/>
          </p:cNvCxnSpPr>
          <p:nvPr/>
        </p:nvCxnSpPr>
        <p:spPr>
          <a:xfrm>
            <a:off x="4594578" y="1340768"/>
            <a:ext cx="0" cy="530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57908"/>
            <a:ext cx="64087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024554" y="2721013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2684198" y="185790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333160" y="2926686"/>
            <a:ext cx="12760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PC-6  </a:t>
            </a:r>
            <a:r>
              <a:rPr lang="es-MX" sz="900" dirty="0"/>
              <a:t>ANTONIO MENA HERNANDEZ</a:t>
            </a:r>
          </a:p>
          <a:p>
            <a:pPr algn="ctr"/>
            <a:r>
              <a:rPr lang="es-MX" sz="900" b="1" dirty="0"/>
              <a:t>ENCARGADO DEL SERVICIO SOCIAL</a:t>
            </a:r>
          </a:p>
        </p:txBody>
      </p:sp>
      <p:sp>
        <p:nvSpPr>
          <p:cNvPr id="56" name="13 CuadroTexto"/>
          <p:cNvSpPr txBox="1"/>
          <p:nvPr/>
        </p:nvSpPr>
        <p:spPr>
          <a:xfrm>
            <a:off x="259251" y="3783342"/>
            <a:ext cx="138083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PC-7 CESAR ENRIQUE RAMIREZ ORTIZ</a:t>
            </a:r>
          </a:p>
          <a:p>
            <a:pPr algn="ctr"/>
            <a:r>
              <a:rPr lang="es-MX" sz="900" b="1" dirty="0"/>
              <a:t>MANTENIMIENTO DE UNIDADES</a:t>
            </a:r>
          </a:p>
        </p:txBody>
      </p:sp>
      <p:sp>
        <p:nvSpPr>
          <p:cNvPr id="57" name="13 CuadroTexto"/>
          <p:cNvSpPr txBox="1"/>
          <p:nvPr/>
        </p:nvSpPr>
        <p:spPr>
          <a:xfrm>
            <a:off x="302210" y="4698091"/>
            <a:ext cx="133786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PC-3 CARLOS GONZALEZ VALENZUELA</a:t>
            </a:r>
          </a:p>
          <a:p>
            <a:pPr algn="ctr"/>
            <a:r>
              <a:rPr lang="es-MX" sz="900" b="1" dirty="0"/>
              <a:t>CONTROL DE INVENTARIOS</a:t>
            </a:r>
          </a:p>
        </p:txBody>
      </p:sp>
      <p:sp>
        <p:nvSpPr>
          <p:cNvPr id="65" name="13 CuadroTexto"/>
          <p:cNvSpPr txBox="1"/>
          <p:nvPr/>
        </p:nvSpPr>
        <p:spPr>
          <a:xfrm>
            <a:off x="2075048" y="2068424"/>
            <a:ext cx="122413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PC-2 CRISTIAN JONATAN TRUJILLO CAMARGO</a:t>
            </a:r>
          </a:p>
          <a:p>
            <a:pPr algn="ctr"/>
            <a:r>
              <a:rPr lang="es-MX" sz="900" b="1" dirty="0"/>
              <a:t>PREVENCION</a:t>
            </a:r>
          </a:p>
        </p:txBody>
      </p:sp>
      <p:cxnSp>
        <p:nvCxnSpPr>
          <p:cNvPr id="66" name="80 Conector recto"/>
          <p:cNvCxnSpPr/>
          <p:nvPr/>
        </p:nvCxnSpPr>
        <p:spPr>
          <a:xfrm>
            <a:off x="1031947" y="450912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024554" y="3610907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011545" y="2888320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CAPACITACION INTERNA</a:t>
            </a:r>
          </a:p>
          <a:p>
            <a:pPr algn="ctr"/>
            <a:endParaRPr lang="es-MX" sz="900" dirty="0"/>
          </a:p>
        </p:txBody>
      </p:sp>
      <p:sp>
        <p:nvSpPr>
          <p:cNvPr id="70" name="13 CuadroTexto"/>
          <p:cNvSpPr txBox="1"/>
          <p:nvPr/>
        </p:nvSpPr>
        <p:spPr>
          <a:xfrm>
            <a:off x="2144138" y="3461315"/>
            <a:ext cx="108012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CAPACITACION EXTERNA</a:t>
            </a:r>
          </a:p>
          <a:p>
            <a:pPr algn="ctr"/>
            <a:endParaRPr lang="es-MX" sz="900" dirty="0"/>
          </a:p>
        </p:txBody>
      </p:sp>
      <p:sp>
        <p:nvSpPr>
          <p:cNvPr id="71" name="13 CuadroTexto"/>
          <p:cNvSpPr txBox="1"/>
          <p:nvPr/>
        </p:nvSpPr>
        <p:spPr>
          <a:xfrm>
            <a:off x="3779375" y="2904853"/>
            <a:ext cx="1567900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° INFRAESTRCTURA HIDRAULICA</a:t>
            </a:r>
          </a:p>
          <a:p>
            <a:pPr algn="ctr"/>
            <a:r>
              <a:rPr lang="es-MX" sz="900" dirty="0"/>
              <a:t>° REVISION DE SEGURIDA</a:t>
            </a:r>
          </a:p>
          <a:p>
            <a:pPr algn="ctr"/>
            <a:r>
              <a:rPr lang="es-MX" sz="900" dirty="0"/>
              <a:t>° ANALISIS DE RIESGOS</a:t>
            </a:r>
          </a:p>
          <a:p>
            <a:pPr algn="ctr"/>
            <a:r>
              <a:rPr lang="es-MX" sz="900" dirty="0"/>
              <a:t>° REVISION DE PROGRAMAS INTERNOS</a:t>
            </a:r>
          </a:p>
          <a:p>
            <a:pPr algn="ctr"/>
            <a:endParaRPr lang="es-MX" sz="900" dirty="0"/>
          </a:p>
        </p:txBody>
      </p:sp>
      <p:sp>
        <p:nvSpPr>
          <p:cNvPr id="72" name="13 CuadroTexto"/>
          <p:cNvSpPr txBox="1"/>
          <p:nvPr/>
        </p:nvSpPr>
        <p:spPr>
          <a:xfrm>
            <a:off x="4034787" y="4221055"/>
            <a:ext cx="11195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PC-5 ABRAHAM CAMARGO QUIROZ</a:t>
            </a:r>
          </a:p>
          <a:p>
            <a:pPr algn="ctr"/>
            <a:r>
              <a:rPr lang="es-MX" sz="900" b="1" dirty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3899588" y="2116424"/>
            <a:ext cx="1224134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PC-4 GERARDO LOPEZ ALVARADO</a:t>
            </a:r>
          </a:p>
          <a:p>
            <a:pPr algn="ctr"/>
            <a:r>
              <a:rPr lang="es-MX" sz="900" b="1" dirty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2144581" y="4207715"/>
            <a:ext cx="10237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GRUPO VOLUNTARIADO</a:t>
            </a:r>
          </a:p>
        </p:txBody>
      </p:sp>
      <p:cxnSp>
        <p:nvCxnSpPr>
          <p:cNvPr id="77" name="80 Conector recto"/>
          <p:cNvCxnSpPr>
            <a:cxnSpLocks/>
          </p:cNvCxnSpPr>
          <p:nvPr/>
        </p:nvCxnSpPr>
        <p:spPr>
          <a:xfrm flipV="1">
            <a:off x="2684198" y="27449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80 Conector recto"/>
          <p:cNvCxnSpPr>
            <a:cxnSpLocks/>
            <a:stCxn id="70" idx="0"/>
          </p:cNvCxnSpPr>
          <p:nvPr/>
        </p:nvCxnSpPr>
        <p:spPr>
          <a:xfrm flipV="1">
            <a:off x="2684198" y="3305201"/>
            <a:ext cx="0" cy="156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4538654" y="1891975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5758384" y="285293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80 Conector recto"/>
          <p:cNvCxnSpPr>
            <a:cxnSpLocks/>
          </p:cNvCxnSpPr>
          <p:nvPr/>
        </p:nvCxnSpPr>
        <p:spPr>
          <a:xfrm flipV="1">
            <a:off x="5347275" y="3284984"/>
            <a:ext cx="411109" cy="4094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>
            <a:cxnSpLocks/>
          </p:cNvCxnSpPr>
          <p:nvPr/>
        </p:nvCxnSpPr>
        <p:spPr>
          <a:xfrm flipH="1" flipV="1">
            <a:off x="5159725" y="2326859"/>
            <a:ext cx="598659" cy="5260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4571381" y="269254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6333132" y="3309477"/>
            <a:ext cx="2232248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PC-8 THOMAS AURELIO VALVERDE ALVAREZ</a:t>
            </a:r>
          </a:p>
          <a:p>
            <a:pPr algn="ctr"/>
            <a:r>
              <a:rPr lang="es-MX" sz="900" dirty="0"/>
              <a:t>PC-11 EDGAR SURIEL BAUTISTA VALDES</a:t>
            </a:r>
          </a:p>
          <a:p>
            <a:pPr algn="ctr"/>
            <a:r>
              <a:rPr lang="es-MX" sz="900" b="1" dirty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393110" y="2035429"/>
            <a:ext cx="2016224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PC-9 ALEJANDRO HERNANDEZ</a:t>
            </a:r>
          </a:p>
          <a:p>
            <a:pPr algn="ctr"/>
            <a:r>
              <a:rPr lang="es-MX" sz="900" dirty="0"/>
              <a:t>PC-10 JUAN CARLOS LUNA LOPEZ</a:t>
            </a:r>
          </a:p>
          <a:p>
            <a:pPr algn="ctr"/>
            <a:r>
              <a:rPr lang="es-MX" sz="900" dirty="0"/>
              <a:t>PC-7  CESAR ENRIQUE RAMIREZ ORTIZ</a:t>
            </a:r>
          </a:p>
          <a:p>
            <a:pPr algn="ctr"/>
            <a:r>
              <a:rPr lang="es-MX" sz="900" dirty="0"/>
              <a:t>PC-11 EDGAR SURIEL BAUTISTA VALDES</a:t>
            </a:r>
          </a:p>
          <a:p>
            <a:pPr algn="ctr"/>
            <a:r>
              <a:rPr lang="es-MX" sz="900" dirty="0"/>
              <a:t>PC-12 ARELY </a:t>
            </a:r>
          </a:p>
          <a:p>
            <a:pPr algn="ctr"/>
            <a:r>
              <a:rPr lang="es-MX" sz="900" dirty="0"/>
              <a:t>PC-13 JOSE GUADALUPE SALDAÑA</a:t>
            </a:r>
          </a:p>
          <a:p>
            <a:pPr algn="ctr"/>
            <a:r>
              <a:rPr lang="es-MX" sz="900" b="1" dirty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759633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7596336" y="314096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3096344" cy="1296144"/>
          </a:xfrm>
          <a:prstGeom prst="rect">
            <a:avLst/>
          </a:prstGeom>
        </p:spPr>
      </p:pic>
      <p:cxnSp>
        <p:nvCxnSpPr>
          <p:cNvPr id="46" name="80 Conector recto">
            <a:extLst>
              <a:ext uri="{FF2B5EF4-FFF2-40B4-BE49-F238E27FC236}">
                <a16:creationId xmlns:a16="http://schemas.microsoft.com/office/drawing/2014/main" id="{2FE18A42-A299-416E-9B53-5F7C9534019C}"/>
              </a:ext>
            </a:extLst>
          </p:cNvPr>
          <p:cNvCxnSpPr>
            <a:cxnSpLocks/>
          </p:cNvCxnSpPr>
          <p:nvPr/>
        </p:nvCxnSpPr>
        <p:spPr>
          <a:xfrm flipH="1" flipV="1">
            <a:off x="4643436" y="4018599"/>
            <a:ext cx="1" cy="139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80 Conector recto">
            <a:extLst>
              <a:ext uri="{FF2B5EF4-FFF2-40B4-BE49-F238E27FC236}">
                <a16:creationId xmlns:a16="http://schemas.microsoft.com/office/drawing/2014/main" id="{876ABA1D-18E3-41EE-9221-5DC6958D598F}"/>
              </a:ext>
            </a:extLst>
          </p:cNvPr>
          <p:cNvCxnSpPr>
            <a:cxnSpLocks/>
          </p:cNvCxnSpPr>
          <p:nvPr/>
        </p:nvCxnSpPr>
        <p:spPr>
          <a:xfrm flipV="1">
            <a:off x="2695621" y="4006097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116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Proteccion Civil San Francisco</cp:lastModifiedBy>
  <cp:revision>26</cp:revision>
  <cp:lastPrinted>2017-03-02T20:14:09Z</cp:lastPrinted>
  <dcterms:created xsi:type="dcterms:W3CDTF">2015-05-13T19:05:44Z</dcterms:created>
  <dcterms:modified xsi:type="dcterms:W3CDTF">2020-06-16T18:33:22Z</dcterms:modified>
</cp:coreProperties>
</file>