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CACHIL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LOMA DEL LIEBRERO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2,500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16" y="2304078"/>
            <a:ext cx="2563227" cy="341763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862" y="2304078"/>
            <a:ext cx="2563227" cy="341763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440" y="2304078"/>
            <a:ext cx="2563226" cy="341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2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13513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893</cp:revision>
  <cp:lastPrinted>2020-03-06T16:18:31Z</cp:lastPrinted>
  <dcterms:created xsi:type="dcterms:W3CDTF">2017-03-01T16:57:33Z</dcterms:created>
  <dcterms:modified xsi:type="dcterms:W3CDTF">2020-04-15T20:44:32Z</dcterms:modified>
</cp:coreProperties>
</file>