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MARZO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 LA SARTENEJA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17/03/2020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17/03/2020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SANTA TERESA DE LOS SANCHEZ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8,440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50" y="2105457"/>
            <a:ext cx="3891262" cy="218883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12" y="4444292"/>
            <a:ext cx="3891262" cy="218883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50" y="4444292"/>
            <a:ext cx="3891262" cy="218883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12" y="2105456"/>
            <a:ext cx="3891262" cy="218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13514</TotalTime>
  <Words>30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897</cp:revision>
  <cp:lastPrinted>2020-03-06T16:18:31Z</cp:lastPrinted>
  <dcterms:created xsi:type="dcterms:W3CDTF">2017-03-01T16:57:33Z</dcterms:created>
  <dcterms:modified xsi:type="dcterms:W3CDTF">2020-04-15T20:45:48Z</dcterms:modified>
</cp:coreProperties>
</file>