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68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00" d="100"/>
          <a:sy n="100" d="100"/>
        </p:scale>
        <p:origin x="2394" y="7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1987615"/>
            <a:chOff x="176860" y="200764"/>
            <a:chExt cx="8928100" cy="1987615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MARZO 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485780" y="15954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530644" y="1891194"/>
              <a:ext cx="3424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CARGAR TEPETATE PARA CUBRIR BASURA 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17/03/2020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26/03/2020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RELLENO SANITARIO 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79" y="2414015"/>
            <a:ext cx="3572315" cy="200942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78" y="4562059"/>
            <a:ext cx="3572315" cy="200942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342" y="4562058"/>
            <a:ext cx="3572315" cy="200942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343" y="2414015"/>
            <a:ext cx="3572315" cy="200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33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13515</TotalTime>
  <Words>21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899</cp:revision>
  <cp:lastPrinted>2020-03-06T16:18:31Z</cp:lastPrinted>
  <dcterms:created xsi:type="dcterms:W3CDTF">2017-03-01T16:57:33Z</dcterms:created>
  <dcterms:modified xsi:type="dcterms:W3CDTF">2020-04-15T20:46:22Z</dcterms:modified>
</cp:coreProperties>
</file>