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21590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 FUT BOL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ESTACION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5,980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25" y="2599182"/>
            <a:ext cx="4096512" cy="230428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599182"/>
            <a:ext cx="4096512" cy="23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13487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862</cp:revision>
  <cp:lastPrinted>2020-03-06T16:18:31Z</cp:lastPrinted>
  <dcterms:created xsi:type="dcterms:W3CDTF">2017-03-01T16:57:33Z</dcterms:created>
  <dcterms:modified xsi:type="dcterms:W3CDTF">2020-04-16T14:57:36Z</dcterms:modified>
</cp:coreProperties>
</file>