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00" d="100"/>
          <a:sy n="100" d="100"/>
        </p:scale>
        <p:origin x="2394" y="7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16/04/2020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3874807"/>
            <a:chOff x="176860" y="200764"/>
            <a:chExt cx="8928100" cy="3874807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3874807"/>
              <a:chOff x="176860" y="200764"/>
              <a:chExt cx="8928100" cy="3874807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MARZO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SIN NOMBRE  AL LIB. SUR </a:t>
                </a:r>
              </a:p>
              <a:p>
                <a:pPr algn="ctr"/>
                <a:r>
                  <a:rPr lang="es-MX" sz="1200" dirty="0" smtClean="0"/>
                  <a:t>CALLE CALIFORNIA </a:t>
                </a:r>
              </a:p>
              <a:p>
                <a:pPr algn="ctr"/>
                <a:r>
                  <a:rPr lang="es-MX" sz="1200" dirty="0" smtClean="0"/>
                  <a:t>CALLE NAYARIT</a:t>
                </a:r>
              </a:p>
              <a:p>
                <a:pPr algn="ctr"/>
                <a:r>
                  <a:rPr lang="es-MX" sz="1200" dirty="0" smtClean="0"/>
                  <a:t>CALLE DOMINGO VELAZQUEZ</a:t>
                </a:r>
              </a:p>
              <a:p>
                <a:pPr algn="ctr"/>
                <a:r>
                  <a:rPr lang="es-MX" sz="1200" dirty="0" smtClean="0"/>
                  <a:t>CALLE NUEVO LEON </a:t>
                </a:r>
              </a:p>
              <a:p>
                <a:pPr algn="ctr"/>
                <a:r>
                  <a:rPr lang="es-MX" sz="1200" dirty="0" smtClean="0"/>
                  <a:t>CALLE SONORA</a:t>
                </a:r>
              </a:p>
              <a:p>
                <a:pPr algn="ctr"/>
                <a:r>
                  <a:rPr lang="es-MX" sz="1200" dirty="0" smtClean="0"/>
                  <a:t>CALLE TAMAULIPAS</a:t>
                </a:r>
              </a:p>
              <a:p>
                <a:pPr algn="ctr"/>
                <a:r>
                  <a:rPr lang="es-MX" sz="1200" dirty="0" smtClean="0"/>
                  <a:t>CALLE PROL. SONORA</a:t>
                </a:r>
              </a:p>
              <a:p>
                <a:pPr algn="ctr"/>
                <a:r>
                  <a:rPr lang="es-MX" sz="1200" dirty="0" smtClean="0"/>
                  <a:t>CALLE PROL. NUEVO LEON </a:t>
                </a:r>
              </a:p>
              <a:p>
                <a:pPr algn="ctr"/>
                <a:r>
                  <a:rPr lang="es-MX" sz="1200" dirty="0" smtClean="0"/>
                  <a:t>CALLE VERACRUZ</a:t>
                </a:r>
              </a:p>
              <a:p>
                <a:pPr algn="ctr"/>
                <a:r>
                  <a:rPr lang="es-MX" sz="1200" dirty="0" smtClean="0"/>
                  <a:t>CALLE NUEVO LEON HACIA ARROYO SECO </a:t>
                </a:r>
              </a:p>
              <a:p>
                <a:pPr algn="ctr"/>
                <a:r>
                  <a:rPr lang="es-MX" sz="1200" dirty="0" smtClean="0"/>
                  <a:t>CALLE DURANGO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17/03/2020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31/03/2020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RENIVELACIONES  EN LA COMUNIDAD DE SAN ROQUE DE MONTES 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13,000</a:t>
              </a:r>
            </a:p>
            <a:p>
              <a:pPr algn="ctr"/>
              <a:r>
                <a:rPr lang="es-MX" sz="1200" dirty="0" smtClean="0"/>
                <a:t>2,325</a:t>
              </a:r>
            </a:p>
            <a:p>
              <a:pPr algn="ctr"/>
              <a:r>
                <a:rPr lang="es-MX" sz="1200" dirty="0" smtClean="0"/>
                <a:t>1,210</a:t>
              </a:r>
            </a:p>
            <a:p>
              <a:pPr algn="ctr"/>
              <a:r>
                <a:rPr lang="es-MX" sz="1200" dirty="0" smtClean="0"/>
                <a:t>1,860</a:t>
              </a:r>
            </a:p>
            <a:p>
              <a:pPr algn="ctr"/>
              <a:r>
                <a:rPr lang="es-MX" sz="1200" dirty="0" smtClean="0"/>
                <a:t>2,840</a:t>
              </a:r>
            </a:p>
            <a:p>
              <a:pPr algn="ctr"/>
              <a:r>
                <a:rPr lang="es-MX" sz="1200" dirty="0" smtClean="0"/>
                <a:t>1,548</a:t>
              </a:r>
            </a:p>
            <a:p>
              <a:pPr algn="ctr"/>
              <a:r>
                <a:rPr lang="es-MX" sz="1200" dirty="0" smtClean="0"/>
                <a:t>544</a:t>
              </a:r>
            </a:p>
            <a:p>
              <a:pPr algn="ctr"/>
              <a:r>
                <a:rPr lang="es-MX" sz="1200" dirty="0" smtClean="0"/>
                <a:t>940</a:t>
              </a:r>
            </a:p>
            <a:p>
              <a:pPr algn="ctr"/>
              <a:r>
                <a:rPr lang="es-MX" sz="1200" dirty="0" smtClean="0"/>
                <a:t>2,450</a:t>
              </a:r>
            </a:p>
            <a:p>
              <a:pPr algn="ctr"/>
              <a:r>
                <a:rPr lang="es-MX" sz="1200" dirty="0" smtClean="0"/>
                <a:t>3,720</a:t>
              </a:r>
            </a:p>
            <a:p>
              <a:pPr algn="ctr"/>
              <a:r>
                <a:rPr lang="es-MX" sz="1200" dirty="0" smtClean="0"/>
                <a:t>3,985</a:t>
              </a:r>
            </a:p>
            <a:p>
              <a:pPr algn="ctr"/>
              <a:r>
                <a:rPr lang="es-MX" sz="1200" dirty="0" smtClean="0"/>
                <a:t>1,810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1" y="2024573"/>
            <a:ext cx="1477941" cy="83134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0" y="3132569"/>
            <a:ext cx="1467132" cy="82526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31" y="4347890"/>
            <a:ext cx="1457245" cy="194299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48" y="4352225"/>
            <a:ext cx="1453994" cy="1938658"/>
          </a:xfrm>
          <a:prstGeom prst="rect">
            <a:avLst/>
          </a:prstGeom>
        </p:spPr>
      </p:pic>
      <p:sp>
        <p:nvSpPr>
          <p:cNvPr id="23" name="12 CuadroTexto"/>
          <p:cNvSpPr txBox="1"/>
          <p:nvPr/>
        </p:nvSpPr>
        <p:spPr>
          <a:xfrm>
            <a:off x="-575808" y="283501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CALIFORNIA </a:t>
            </a:r>
          </a:p>
        </p:txBody>
      </p:sp>
      <p:sp>
        <p:nvSpPr>
          <p:cNvPr id="24" name="12 CuadroTexto"/>
          <p:cNvSpPr txBox="1"/>
          <p:nvPr/>
        </p:nvSpPr>
        <p:spPr>
          <a:xfrm>
            <a:off x="-607221" y="3957831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NAYARIT</a:t>
            </a:r>
          </a:p>
        </p:txBody>
      </p:sp>
      <p:sp>
        <p:nvSpPr>
          <p:cNvPr id="25" name="12 CuadroTexto"/>
          <p:cNvSpPr txBox="1"/>
          <p:nvPr/>
        </p:nvSpPr>
        <p:spPr>
          <a:xfrm>
            <a:off x="-496322" y="629088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DOMINGO </a:t>
            </a:r>
          </a:p>
          <a:p>
            <a:pPr algn="ctr"/>
            <a:r>
              <a:rPr lang="es-MX" sz="1200" dirty="0" smtClean="0"/>
              <a:t>VELAZQUEZ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1111368" y="632872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NUEVO LEON </a:t>
            </a: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841" y="4341179"/>
            <a:ext cx="1462278" cy="1949704"/>
          </a:xfrm>
          <a:prstGeom prst="rect">
            <a:avLst/>
          </a:prstGeom>
        </p:spPr>
      </p:pic>
      <p:sp>
        <p:nvSpPr>
          <p:cNvPr id="28" name="12 CuadroTexto"/>
          <p:cNvSpPr txBox="1"/>
          <p:nvPr/>
        </p:nvSpPr>
        <p:spPr>
          <a:xfrm>
            <a:off x="2919808" y="6304155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SONORA</a:t>
            </a:r>
          </a:p>
        </p:txBody>
      </p:sp>
      <p:pic>
        <p:nvPicPr>
          <p:cNvPr id="29" name="Imagen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258" y="4341179"/>
            <a:ext cx="1475646" cy="1967528"/>
          </a:xfrm>
          <a:prstGeom prst="rect">
            <a:avLst/>
          </a:prstGeom>
        </p:spPr>
      </p:pic>
      <p:sp>
        <p:nvSpPr>
          <p:cNvPr id="30" name="12 CuadroTexto"/>
          <p:cNvSpPr txBox="1"/>
          <p:nvPr/>
        </p:nvSpPr>
        <p:spPr>
          <a:xfrm>
            <a:off x="4721820" y="632119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PROL. </a:t>
            </a:r>
          </a:p>
          <a:p>
            <a:pPr algn="ctr"/>
            <a:r>
              <a:rPr lang="es-MX" sz="1200" dirty="0" smtClean="0"/>
              <a:t>NUEVO LEON </a:t>
            </a:r>
          </a:p>
        </p:txBody>
      </p:sp>
      <p:pic>
        <p:nvPicPr>
          <p:cNvPr id="31" name="Imagen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435" y="4357145"/>
            <a:ext cx="1435866" cy="1914488"/>
          </a:xfrm>
          <a:prstGeom prst="rect">
            <a:avLst/>
          </a:prstGeom>
        </p:spPr>
      </p:pic>
      <p:sp>
        <p:nvSpPr>
          <p:cNvPr id="32" name="12 CuadroTexto"/>
          <p:cNvSpPr txBox="1"/>
          <p:nvPr/>
        </p:nvSpPr>
        <p:spPr>
          <a:xfrm>
            <a:off x="6375645" y="6293520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VERACRUZ</a:t>
            </a: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047" y="2080649"/>
            <a:ext cx="1035889" cy="1381185"/>
          </a:xfrm>
          <a:prstGeom prst="rect">
            <a:avLst/>
          </a:prstGeom>
        </p:spPr>
      </p:pic>
      <p:sp>
        <p:nvSpPr>
          <p:cNvPr id="34" name="12 CuadroTexto"/>
          <p:cNvSpPr txBox="1"/>
          <p:nvPr/>
        </p:nvSpPr>
        <p:spPr>
          <a:xfrm>
            <a:off x="5635820" y="340680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NUEVO LEON</a:t>
            </a:r>
          </a:p>
          <a:p>
            <a:pPr algn="ctr"/>
            <a:r>
              <a:rPr lang="es-MX" sz="1200" dirty="0" smtClean="0"/>
              <a:t> HACIA ARROYO SECO </a:t>
            </a:r>
          </a:p>
          <a:p>
            <a:pPr algn="ctr"/>
            <a:r>
              <a:rPr lang="es-MX" sz="1200" dirty="0" smtClean="0"/>
              <a:t>CALLE DURANGO </a:t>
            </a: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115" y="2080649"/>
            <a:ext cx="1030228" cy="1373637"/>
          </a:xfrm>
          <a:prstGeom prst="rect">
            <a:avLst/>
          </a:prstGeom>
        </p:spPr>
      </p:pic>
      <p:sp>
        <p:nvSpPr>
          <p:cNvPr id="36" name="12 CuadroTexto"/>
          <p:cNvSpPr txBox="1"/>
          <p:nvPr/>
        </p:nvSpPr>
        <p:spPr>
          <a:xfrm>
            <a:off x="6879057" y="3411143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DURANGO </a:t>
            </a:r>
          </a:p>
        </p:txBody>
      </p:sp>
    </p:spTree>
    <p:extLst>
      <p:ext uri="{BB962C8B-B14F-4D97-AF65-F5344CB8AC3E}">
        <p14:creationId xmlns:p14="http://schemas.microsoft.com/office/powerpoint/2010/main" val="13447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13487</TotalTime>
  <Words>117</Words>
  <Application>Microsoft Office PowerPoint</Application>
  <PresentationFormat>Presentación en pantalla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864</cp:revision>
  <cp:lastPrinted>2020-03-06T16:18:31Z</cp:lastPrinted>
  <dcterms:created xsi:type="dcterms:W3CDTF">2017-03-01T16:57:33Z</dcterms:created>
  <dcterms:modified xsi:type="dcterms:W3CDTF">2020-04-16T14:58:09Z</dcterms:modified>
</cp:coreProperties>
</file>