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58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00" d="100"/>
          <a:sy n="100" d="100"/>
        </p:scale>
        <p:origin x="2394" y="7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16/04/2020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212814"/>
            <a:chOff x="176860" y="200764"/>
            <a:chExt cx="8928100" cy="221281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212814"/>
              <a:chOff x="176860" y="200764"/>
              <a:chExt cx="8928100" cy="221281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MARZO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SIN NOMBRE </a:t>
                </a:r>
              </a:p>
              <a:p>
                <a:pPr algn="ctr"/>
                <a:r>
                  <a:rPr lang="es-MX" sz="1200" dirty="0" smtClean="0"/>
                  <a:t>CAMPO DEPORTIVO </a:t>
                </a:r>
              </a:p>
              <a:p>
                <a:pPr algn="ctr"/>
                <a:r>
                  <a:rPr lang="es-MX" sz="1200" dirty="0" smtClean="0"/>
                  <a:t>CAMINO A SANTA RITA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18/03/2020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20/03/2020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RENIVELACIONES EN LA COMUNIDAD DE MURALLA DE JESUS DEL MONTE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51152" y="171945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7,865</a:t>
              </a:r>
            </a:p>
            <a:p>
              <a:pPr algn="ctr"/>
              <a:r>
                <a:rPr lang="es-MX" sz="1200" dirty="0" smtClean="0"/>
                <a:t>9,310</a:t>
              </a:r>
            </a:p>
            <a:p>
              <a:pPr algn="ctr"/>
              <a:r>
                <a:rPr lang="es-MX" sz="1200" dirty="0" smtClean="0"/>
                <a:t>7,760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endParaRPr lang="es-MX" sz="1200" dirty="0" smtClean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24" y="2437250"/>
            <a:ext cx="2853235" cy="16049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8" y="4487318"/>
            <a:ext cx="2853235" cy="1604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07" y="2437250"/>
            <a:ext cx="2853235" cy="16049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50" y="4487317"/>
            <a:ext cx="2853235" cy="160494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2437251"/>
            <a:ext cx="2853235" cy="160494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32" y="4491226"/>
            <a:ext cx="2846286" cy="1601036"/>
          </a:xfrm>
          <a:prstGeom prst="rect">
            <a:avLst/>
          </a:prstGeom>
        </p:spPr>
      </p:pic>
      <p:sp>
        <p:nvSpPr>
          <p:cNvPr id="24" name="12 CuadroTexto"/>
          <p:cNvSpPr txBox="1"/>
          <p:nvPr/>
        </p:nvSpPr>
        <p:spPr>
          <a:xfrm>
            <a:off x="68327" y="611611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CAMINO SIN NOMBRE </a:t>
            </a:r>
          </a:p>
        </p:txBody>
      </p:sp>
      <p:sp>
        <p:nvSpPr>
          <p:cNvPr id="25" name="12 CuadroTexto"/>
          <p:cNvSpPr txBox="1"/>
          <p:nvPr/>
        </p:nvSpPr>
        <p:spPr>
          <a:xfrm>
            <a:off x="2937835" y="611593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CAMPO DEPORTIVO </a:t>
            </a:r>
          </a:p>
        </p:txBody>
      </p:sp>
      <p:sp>
        <p:nvSpPr>
          <p:cNvPr id="26" name="12 CuadroTexto"/>
          <p:cNvSpPr txBox="1"/>
          <p:nvPr/>
        </p:nvSpPr>
        <p:spPr>
          <a:xfrm>
            <a:off x="5964603" y="609226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CAMINO A SANTA RITA </a:t>
            </a:r>
          </a:p>
        </p:txBody>
      </p:sp>
    </p:spTree>
    <p:extLst>
      <p:ext uri="{BB962C8B-B14F-4D97-AF65-F5344CB8AC3E}">
        <p14:creationId xmlns:p14="http://schemas.microsoft.com/office/powerpoint/2010/main" val="35850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47</Words>
  <Application>Microsoft Office PowerPoint</Application>
  <PresentationFormat>Presentación en pantalla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866</cp:revision>
  <cp:lastPrinted>2020-03-06T16:18:31Z</cp:lastPrinted>
  <dcterms:created xsi:type="dcterms:W3CDTF">2017-03-01T16:57:33Z</dcterms:created>
  <dcterms:modified xsi:type="dcterms:W3CDTF">2020-04-16T15:10:28Z</dcterms:modified>
</cp:coreProperties>
</file>