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346168"/>
            <a:chOff x="176860" y="200764"/>
            <a:chExt cx="8928100" cy="2346168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MARZO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718317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44897" y="1900601"/>
              <a:ext cx="3424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RENIVELACION DE TERRENO </a:t>
              </a:r>
            </a:p>
            <a:p>
              <a:pPr algn="ctr"/>
              <a:r>
                <a:rPr lang="es-MX" sz="1200" dirty="0" smtClean="0"/>
                <a:t>REVESTIMIENTO CON CASCAJO Y TEPETATE  DE TERRENO 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19/03/2020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25/03/2020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CENTRO COMUNITARIO  PARA  JUBILADOS Y PENSIONADOS  DEL IMSS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65" y="2599601"/>
            <a:ext cx="2568037" cy="192602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45" y="2594158"/>
            <a:ext cx="2568037" cy="192602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46" y="4984641"/>
            <a:ext cx="2852928" cy="160477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52" y="4931408"/>
            <a:ext cx="2852928" cy="160477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125" y="2599601"/>
            <a:ext cx="1749278" cy="233237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682" y="2599601"/>
            <a:ext cx="1749278" cy="233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13501</TotalTime>
  <Words>32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870</cp:revision>
  <cp:lastPrinted>2020-03-06T16:18:31Z</cp:lastPrinted>
  <dcterms:created xsi:type="dcterms:W3CDTF">2017-03-01T16:57:33Z</dcterms:created>
  <dcterms:modified xsi:type="dcterms:W3CDTF">2020-04-16T15:11:41Z</dcterms:modified>
</cp:coreProperties>
</file>