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28148"/>
            <a:chOff x="176860" y="200764"/>
            <a:chExt cx="8928100" cy="202814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28148"/>
              <a:chOff x="176860" y="200764"/>
              <a:chExt cx="8928100" cy="202814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MARZO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BLVD. JUVENTINO ROSAS A BLVD. LAS TORRES NORTE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23/03/2020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23/03/2020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DE ACCESO AL RIO SANTIAGO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2,740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41" y="2426208"/>
            <a:ext cx="2073859" cy="345643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986" y="2426208"/>
            <a:ext cx="2073859" cy="345643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80" y="2426208"/>
            <a:ext cx="2073859" cy="345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13503</TotalTime>
  <Words>32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872</cp:revision>
  <cp:lastPrinted>2020-03-06T16:18:31Z</cp:lastPrinted>
  <dcterms:created xsi:type="dcterms:W3CDTF">2017-03-01T16:57:33Z</dcterms:created>
  <dcterms:modified xsi:type="dcterms:W3CDTF">2020-04-16T15:14:04Z</dcterms:modified>
</cp:coreProperties>
</file>