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6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82146"/>
            <a:chOff x="176860" y="200764"/>
            <a:chExt cx="8928100" cy="2582146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82146"/>
              <a:chOff x="176860" y="200764"/>
              <a:chExt cx="8928100" cy="258214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MARZO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96032" y="1767247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MORELOS</a:t>
                </a:r>
              </a:p>
              <a:p>
                <a:pPr algn="ctr"/>
                <a:r>
                  <a:rPr lang="es-MX" sz="1200" dirty="0" smtClean="0"/>
                  <a:t>CALLE HIDALGO</a:t>
                </a:r>
              </a:p>
              <a:p>
                <a:pPr algn="ctr"/>
                <a:r>
                  <a:rPr lang="es-MX" sz="1200" dirty="0" smtClean="0"/>
                  <a:t>CALLE NIÑOS HEROES</a:t>
                </a:r>
              </a:p>
              <a:p>
                <a:pPr algn="ctr"/>
                <a:r>
                  <a:rPr lang="es-MX" sz="1200" dirty="0" smtClean="0"/>
                  <a:t>CALLE SANTA RITA </a:t>
                </a:r>
              </a:p>
              <a:p>
                <a:pPr algn="ctr"/>
                <a:r>
                  <a:rPr lang="es-MX" sz="1200" dirty="0" smtClean="0"/>
                  <a:t>CAMPO DEPORTIVO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23/03/2020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27/03/2020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SANTA RITA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5,640</a:t>
              </a:r>
            </a:p>
            <a:p>
              <a:pPr algn="ctr"/>
              <a:r>
                <a:rPr lang="es-MX" sz="1200" dirty="0" smtClean="0"/>
                <a:t>1,240</a:t>
              </a:r>
            </a:p>
            <a:p>
              <a:pPr algn="ctr"/>
              <a:r>
                <a:rPr lang="es-MX" sz="1200" dirty="0" smtClean="0"/>
                <a:t>525</a:t>
              </a:r>
            </a:p>
            <a:p>
              <a:pPr algn="ctr"/>
              <a:r>
                <a:rPr lang="es-MX" sz="1200" dirty="0" smtClean="0"/>
                <a:t>850</a:t>
              </a:r>
            </a:p>
            <a:p>
              <a:pPr algn="ctr"/>
              <a:r>
                <a:rPr lang="es-MX" sz="1200" dirty="0" smtClean="0"/>
                <a:t>5,600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3382707"/>
            <a:ext cx="2106507" cy="118491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99" y="4834032"/>
            <a:ext cx="2106507" cy="118491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341" y="4821522"/>
            <a:ext cx="2106507" cy="118491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342" y="3382707"/>
            <a:ext cx="2106507" cy="118491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922" y="3395218"/>
            <a:ext cx="2106507" cy="118491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932" y="4834032"/>
            <a:ext cx="2106507" cy="118491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63" y="3382707"/>
            <a:ext cx="2128747" cy="119742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950" y="4821522"/>
            <a:ext cx="2128747" cy="1197420"/>
          </a:xfrm>
          <a:prstGeom prst="rect">
            <a:avLst/>
          </a:prstGeom>
        </p:spPr>
      </p:pic>
      <p:sp>
        <p:nvSpPr>
          <p:cNvPr id="25" name="12 CuadroTexto"/>
          <p:cNvSpPr txBox="1"/>
          <p:nvPr/>
        </p:nvSpPr>
        <p:spPr>
          <a:xfrm>
            <a:off x="6379151" y="601894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SANTA RITA 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4158109" y="598333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NIÑOS HEROES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-363620" y="601894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MORELOS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1857422" y="603145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HIDALGO</a:t>
            </a:r>
          </a:p>
        </p:txBody>
      </p:sp>
    </p:spTree>
    <p:extLst>
      <p:ext uri="{BB962C8B-B14F-4D97-AF65-F5344CB8AC3E}">
        <p14:creationId xmlns:p14="http://schemas.microsoft.com/office/powerpoint/2010/main" val="20293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13504</TotalTime>
  <Words>53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873</cp:revision>
  <cp:lastPrinted>2020-03-06T16:18:31Z</cp:lastPrinted>
  <dcterms:created xsi:type="dcterms:W3CDTF">2017-03-01T16:57:33Z</dcterms:created>
  <dcterms:modified xsi:type="dcterms:W3CDTF">2020-04-16T15:14:40Z</dcterms:modified>
</cp:coreProperties>
</file>