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73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00" d="100"/>
          <a:sy n="100" d="100"/>
        </p:scale>
        <p:origin x="2394" y="7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MARZO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18318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20839" y="1900601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RETIRAR TIERRA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24/03/2020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30/03/2020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BARDA PERIMETRAL DE LA DEPORTIVA J JESUS RODRIGUEZ BARBA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" y="2327460"/>
            <a:ext cx="3528080" cy="19845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08" y="4447375"/>
            <a:ext cx="3507432" cy="19729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08" y="2293268"/>
            <a:ext cx="3507432" cy="1972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8" y="4447375"/>
            <a:ext cx="3528081" cy="19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13505</TotalTime>
  <Words>25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875</cp:revision>
  <cp:lastPrinted>2020-03-06T16:18:31Z</cp:lastPrinted>
  <dcterms:created xsi:type="dcterms:W3CDTF">2017-03-01T16:57:33Z</dcterms:created>
  <dcterms:modified xsi:type="dcterms:W3CDTF">2020-04-16T15:15:16Z</dcterms:modified>
</cp:coreProperties>
</file>