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741508"/>
            <a:chOff x="176860" y="200764"/>
            <a:chExt cx="8928100" cy="274150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741508"/>
              <a:chOff x="176860" y="200764"/>
              <a:chExt cx="8928100" cy="274150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NICOLAS MENDEZ</a:t>
                </a:r>
              </a:p>
              <a:p>
                <a:pPr algn="ctr"/>
                <a:r>
                  <a:rPr lang="es-MX" sz="1200" dirty="0" smtClean="0"/>
                  <a:t>PRIVADA NICOLAS MENDEZ</a:t>
                </a:r>
              </a:p>
              <a:p>
                <a:pPr algn="ctr"/>
                <a:r>
                  <a:rPr lang="es-MX" sz="1200" dirty="0" smtClean="0"/>
                  <a:t>ACCESO A COMUNIDAD</a:t>
                </a:r>
              </a:p>
              <a:p>
                <a:pPr algn="ctr"/>
                <a:r>
                  <a:rPr lang="es-MX" sz="1200" dirty="0" smtClean="0"/>
                  <a:t>CALLE RIO LERMA </a:t>
                </a:r>
              </a:p>
              <a:p>
                <a:pPr algn="ctr"/>
                <a:r>
                  <a:rPr lang="es-MX" sz="1200" dirty="0" smtClean="0"/>
                  <a:t>CALLE PANORAMA </a:t>
                </a:r>
              </a:p>
              <a:p>
                <a:pPr algn="ctr"/>
                <a:r>
                  <a:rPr lang="es-MX" sz="1200" dirty="0" smtClean="0"/>
                  <a:t>CAMINO AL CHILLIDO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25/03/2020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POLVILLO  EN LA COMUNIDAD LA GLORIA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550</a:t>
              </a:r>
            </a:p>
            <a:p>
              <a:pPr algn="ctr"/>
              <a:r>
                <a:rPr lang="es-MX" sz="1200" dirty="0" smtClean="0"/>
                <a:t>328</a:t>
              </a:r>
            </a:p>
            <a:p>
              <a:pPr algn="ctr"/>
              <a:r>
                <a:rPr lang="es-MX" sz="1200" dirty="0" smtClean="0"/>
                <a:t>135</a:t>
              </a:r>
            </a:p>
            <a:p>
              <a:pPr algn="ctr"/>
              <a:r>
                <a:rPr lang="es-MX" sz="1200" dirty="0" smtClean="0"/>
                <a:t>900</a:t>
              </a:r>
            </a:p>
            <a:p>
              <a:pPr algn="ctr"/>
              <a:r>
                <a:rPr lang="es-MX" sz="1200" dirty="0" smtClean="0"/>
                <a:t>2325</a:t>
              </a:r>
            </a:p>
            <a:p>
              <a:pPr algn="ctr"/>
              <a:r>
                <a:rPr lang="es-MX" sz="1200" dirty="0" smtClean="0"/>
                <a:t>620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1" y="2891610"/>
            <a:ext cx="1990325" cy="11195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052" y="2891610"/>
            <a:ext cx="1990325" cy="11195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1" y="4208702"/>
            <a:ext cx="1987802" cy="111813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052" y="4208702"/>
            <a:ext cx="1987802" cy="111813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2" y="5528137"/>
            <a:ext cx="1984894" cy="1116503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60" y="5528137"/>
            <a:ext cx="1984894" cy="111650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906527"/>
            <a:ext cx="1963806" cy="1104641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220" y="2891610"/>
            <a:ext cx="1963806" cy="1104641"/>
          </a:xfrm>
          <a:prstGeom prst="rect">
            <a:avLst/>
          </a:prstGeom>
        </p:spPr>
      </p:pic>
      <p:sp>
        <p:nvSpPr>
          <p:cNvPr id="27" name="12 CuadroTexto"/>
          <p:cNvSpPr txBox="1"/>
          <p:nvPr/>
        </p:nvSpPr>
        <p:spPr>
          <a:xfrm>
            <a:off x="5235501" y="39700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PANORAMA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616526" y="66039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RIO LERMA 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681068" y="527478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PRIVADA NICOLAS MENDEZ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717871" y="39700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NICOLAS MENDEZ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220" y="4208702"/>
            <a:ext cx="2003300" cy="1126856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36" y="4208702"/>
            <a:ext cx="2003301" cy="1126856"/>
          </a:xfrm>
          <a:prstGeom prst="rect">
            <a:avLst/>
          </a:prstGeom>
        </p:spPr>
      </p:pic>
      <p:sp>
        <p:nvSpPr>
          <p:cNvPr id="35" name="12 CuadroTexto"/>
          <p:cNvSpPr txBox="1"/>
          <p:nvPr/>
        </p:nvSpPr>
        <p:spPr>
          <a:xfrm>
            <a:off x="5212205" y="531053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AL CHILLIDO</a:t>
            </a:r>
          </a:p>
        </p:txBody>
      </p:sp>
    </p:spTree>
    <p:extLst>
      <p:ext uri="{BB962C8B-B14F-4D97-AF65-F5344CB8AC3E}">
        <p14:creationId xmlns:p14="http://schemas.microsoft.com/office/powerpoint/2010/main" val="3387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13488</TotalTime>
  <Words>65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862</cp:revision>
  <cp:lastPrinted>2020-03-06T16:18:31Z</cp:lastPrinted>
  <dcterms:created xsi:type="dcterms:W3CDTF">2017-03-01T16:57:33Z</dcterms:created>
  <dcterms:modified xsi:type="dcterms:W3CDTF">2020-04-16T15:25:32Z</dcterms:modified>
</cp:coreProperties>
</file>