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6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MARZO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14846" y="1628964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64427" y="1900601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RETIRAR RAIZ DE ARBOLES SECOS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27/03/2020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27/03/2020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DE MEXIQUITO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07" y="2587610"/>
            <a:ext cx="2045208" cy="340868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318" y="2587608"/>
            <a:ext cx="2045208" cy="34086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91" y="2587608"/>
            <a:ext cx="2045208" cy="340868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264" y="2587608"/>
            <a:ext cx="2045208" cy="340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9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13560</TotalTime>
  <Words>23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866</cp:revision>
  <cp:lastPrinted>2020-03-06T16:18:31Z</cp:lastPrinted>
  <dcterms:created xsi:type="dcterms:W3CDTF">2017-03-01T16:57:33Z</dcterms:created>
  <dcterms:modified xsi:type="dcterms:W3CDTF">2020-04-16T16:38:01Z</dcterms:modified>
</cp:coreProperties>
</file>