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70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 autoAdjust="0"/>
    <p:restoredTop sz="89291" autoAdjust="0"/>
  </p:normalViewPr>
  <p:slideViewPr>
    <p:cSldViewPr snapToGrid="0" showGuides="1">
      <p:cViewPr varScale="1">
        <p:scale>
          <a:sx n="100" d="100"/>
          <a:sy n="100" d="100"/>
        </p:scale>
        <p:origin x="2394" y="7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346168"/>
            <a:chOff x="176860" y="200764"/>
            <a:chExt cx="8928100" cy="2346168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MARZO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18317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44897" y="1900601"/>
              <a:ext cx="3424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ARROYO </a:t>
              </a:r>
            </a:p>
            <a:p>
              <a:pPr algn="ctr"/>
              <a:r>
                <a:rPr lang="es-MX" sz="1200" dirty="0" smtClean="0"/>
                <a:t>CANAL EN  ACCESO A LA COMUNIDAD </a:t>
              </a:r>
            </a:p>
            <a:p>
              <a:pPr algn="ctr"/>
              <a:r>
                <a:rPr lang="es-MX" sz="1200" dirty="0" smtClean="0"/>
                <a:t>CANAL PARTE TRASERA DEL KINDER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27/03/2020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31/03/2020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EN LA COMUNIDAD DE SAN ROQUE DE MONTES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2" y="2546075"/>
            <a:ext cx="3148120" cy="17708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2" y="4642770"/>
            <a:ext cx="3148120" cy="17708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63" y="2536222"/>
            <a:ext cx="3128776" cy="17599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63" y="4642770"/>
            <a:ext cx="3128776" cy="1759936"/>
          </a:xfrm>
          <a:prstGeom prst="rect">
            <a:avLst/>
          </a:prstGeom>
        </p:spPr>
      </p:pic>
      <p:sp>
        <p:nvSpPr>
          <p:cNvPr id="18" name="12 CuadroTexto"/>
          <p:cNvSpPr txBox="1"/>
          <p:nvPr/>
        </p:nvSpPr>
        <p:spPr>
          <a:xfrm>
            <a:off x="2693703" y="4305669"/>
            <a:ext cx="3424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CANAL EN  ACCESO A LA COMUNIDAD </a:t>
            </a:r>
          </a:p>
        </p:txBody>
      </p:sp>
      <p:sp>
        <p:nvSpPr>
          <p:cNvPr id="20" name="12 CuadroTexto"/>
          <p:cNvSpPr txBox="1"/>
          <p:nvPr/>
        </p:nvSpPr>
        <p:spPr>
          <a:xfrm>
            <a:off x="2671409" y="6416299"/>
            <a:ext cx="3424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CANAL PARTE TRASERA DEL KINDER</a:t>
            </a:r>
          </a:p>
        </p:txBody>
      </p:sp>
    </p:spTree>
    <p:extLst>
      <p:ext uri="{BB962C8B-B14F-4D97-AF65-F5344CB8AC3E}">
        <p14:creationId xmlns:p14="http://schemas.microsoft.com/office/powerpoint/2010/main" val="16197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13574</TotalTime>
  <Words>44</Words>
  <Application>Microsoft Office PowerPoint</Application>
  <PresentationFormat>Presentación en pantalla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868</cp:revision>
  <cp:lastPrinted>2020-03-06T16:18:31Z</cp:lastPrinted>
  <dcterms:created xsi:type="dcterms:W3CDTF">2017-03-01T16:57:33Z</dcterms:created>
  <dcterms:modified xsi:type="dcterms:W3CDTF">2020-04-16T16:52:12Z</dcterms:modified>
</cp:coreProperties>
</file>