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72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00" d="100"/>
          <a:sy n="100" d="100"/>
        </p:scale>
        <p:origin x="2394" y="7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MARZO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70195" y="15954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817087" y="1900601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EXCAVAR Y RELLENAR LINEA DE AGUA POTABLE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30/03/2020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30/03/2020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COMUNIDAD DE SAN ANTONIO DE LA PAZ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146" y="2304078"/>
            <a:ext cx="3075806" cy="410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64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13635</TotalTime>
  <Words>29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871</cp:revision>
  <cp:lastPrinted>2020-03-06T16:18:31Z</cp:lastPrinted>
  <dcterms:created xsi:type="dcterms:W3CDTF">2017-03-01T16:57:33Z</dcterms:created>
  <dcterms:modified xsi:type="dcterms:W3CDTF">2020-04-16T17:53:01Z</dcterms:modified>
</cp:coreProperties>
</file>