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6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397480"/>
            <a:chOff x="176860" y="200764"/>
            <a:chExt cx="8928100" cy="239748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397480"/>
              <a:chOff x="176860" y="200764"/>
              <a:chExt cx="8928100" cy="2397480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FEBRERO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LOS ARMENDARIZ</a:t>
                </a:r>
              </a:p>
              <a:p>
                <a:pPr algn="ctr"/>
                <a:endParaRPr lang="es-MX" sz="1200" dirty="0" smtClean="0"/>
              </a:p>
              <a:p>
                <a:pPr algn="ctr"/>
                <a:endParaRPr lang="es-MX" sz="1200" dirty="0" smtClean="0"/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65235" y="1589963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/>
              </a:p>
              <a:p>
                <a:pPr algn="ctr"/>
                <a:r>
                  <a:rPr lang="es-MX" sz="1200" dirty="0" smtClean="0"/>
                  <a:t>26/02/2020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26/02/2020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BARRIO DE GUADALUPE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975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1" y="2478863"/>
            <a:ext cx="1716831" cy="228910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073" y="2478863"/>
            <a:ext cx="1716831" cy="22891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130" y="2478863"/>
            <a:ext cx="1716831" cy="228910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685" y="2478863"/>
            <a:ext cx="1716831" cy="228910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240" y="2478863"/>
            <a:ext cx="1716831" cy="228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12881</TotalTime>
  <Words>26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840</cp:revision>
  <cp:lastPrinted>2020-03-06T16:18:31Z</cp:lastPrinted>
  <dcterms:created xsi:type="dcterms:W3CDTF">2017-03-01T16:57:33Z</dcterms:created>
  <dcterms:modified xsi:type="dcterms:W3CDTF">2020-03-06T17:42:20Z</dcterms:modified>
</cp:coreProperties>
</file>