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172281"/>
            <a:chOff x="176860" y="200764"/>
            <a:chExt cx="8928100" cy="2172281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FEBRERO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22875" y="1628964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11415" y="1911380"/>
              <a:ext cx="3424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DEMOLER JARDINERAS Y RETIRAR TRONCOS DE  ARBOLES DE ESCUELA PRIMARIA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20/02/2020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25/02/2020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LOMA DE SAN RAFAEL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38" y="2630420"/>
            <a:ext cx="2835257" cy="159483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247" y="2618429"/>
            <a:ext cx="2835257" cy="159483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276" y="2618429"/>
            <a:ext cx="2835257" cy="159483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276" y="4836092"/>
            <a:ext cx="2835257" cy="159483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247" y="4836092"/>
            <a:ext cx="2835257" cy="159483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38" y="4836091"/>
            <a:ext cx="2835257" cy="159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7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12880</TotalTime>
  <Words>30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837</cp:revision>
  <cp:lastPrinted>2020-03-06T16:18:31Z</cp:lastPrinted>
  <dcterms:created xsi:type="dcterms:W3CDTF">2017-03-01T16:57:33Z</dcterms:created>
  <dcterms:modified xsi:type="dcterms:W3CDTF">2020-03-06T17:43:36Z</dcterms:modified>
</cp:coreProperties>
</file>