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561" r:id="rId2"/>
  </p:sldIdLst>
  <p:sldSz cx="9144000" cy="6858000" type="screen4x3"/>
  <p:notesSz cx="7045325" cy="9345613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1748">
          <p15:clr>
            <a:srgbClr val="A4A3A4"/>
          </p15:clr>
        </p15:guide>
        <p15:guide id="3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9C99"/>
    <a:srgbClr val="E1427A"/>
    <a:srgbClr val="009C98"/>
    <a:srgbClr val="DE447A"/>
    <a:srgbClr val="E0437A"/>
    <a:srgbClr val="FB86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5927" autoAdjust="0"/>
    <p:restoredTop sz="90799" autoAdjust="0"/>
  </p:normalViewPr>
  <p:slideViewPr>
    <p:cSldViewPr snapToGrid="0" showGuides="1">
      <p:cViewPr varScale="1">
        <p:scale>
          <a:sx n="105" d="100"/>
          <a:sy n="105" d="100"/>
        </p:scale>
        <p:origin x="2352" y="102"/>
      </p:cViewPr>
      <p:guideLst>
        <p:guide orient="horz" pos="2160"/>
        <p:guide orient="horz" pos="1748"/>
        <p:guide pos="2880"/>
      </p:guideLst>
    </p:cSldViewPr>
  </p:slideViewPr>
  <p:notesTextViewPr>
    <p:cViewPr>
      <p:scale>
        <a:sx n="75" d="100"/>
        <a:sy n="7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52763" cy="468313"/>
          </a:xfrm>
          <a:prstGeom prst="rect">
            <a:avLst/>
          </a:prstGeom>
        </p:spPr>
        <p:txBody>
          <a:bodyPr vert="horz" lIns="91439" tIns="45719" rIns="91439" bIns="45719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990975" y="1"/>
            <a:ext cx="3052763" cy="468313"/>
          </a:xfrm>
          <a:prstGeom prst="rect">
            <a:avLst/>
          </a:prstGeom>
        </p:spPr>
        <p:txBody>
          <a:bodyPr vert="horz" lIns="91439" tIns="45719" rIns="91439" bIns="45719" rtlCol="0"/>
          <a:lstStyle>
            <a:lvl1pPr algn="r">
              <a:defRPr sz="1200"/>
            </a:lvl1pPr>
          </a:lstStyle>
          <a:p>
            <a:fld id="{536C0E0E-8A27-4855-A4E0-858952B53934}" type="datetimeFigureOut">
              <a:rPr lang="es-MX" smtClean="0"/>
              <a:t>06/03/2020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420813" y="1168400"/>
            <a:ext cx="4203700" cy="31543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9" tIns="45719" rIns="91439" bIns="45719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04850" y="4497389"/>
            <a:ext cx="5635625" cy="3679825"/>
          </a:xfrm>
          <a:prstGeom prst="rect">
            <a:avLst/>
          </a:prstGeom>
        </p:spPr>
        <p:txBody>
          <a:bodyPr vert="horz" lIns="91439" tIns="45719" rIns="91439" bIns="45719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1" y="8877300"/>
            <a:ext cx="3052763" cy="468313"/>
          </a:xfrm>
          <a:prstGeom prst="rect">
            <a:avLst/>
          </a:prstGeom>
        </p:spPr>
        <p:txBody>
          <a:bodyPr vert="horz" lIns="91439" tIns="45719" rIns="91439" bIns="45719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990975" y="8877300"/>
            <a:ext cx="3052763" cy="468313"/>
          </a:xfrm>
          <a:prstGeom prst="rect">
            <a:avLst/>
          </a:prstGeom>
        </p:spPr>
        <p:txBody>
          <a:bodyPr vert="horz" lIns="91439" tIns="45719" rIns="91439" bIns="45719" rtlCol="0" anchor="b"/>
          <a:lstStyle>
            <a:lvl1pPr algn="r">
              <a:defRPr sz="1200"/>
            </a:lvl1pPr>
          </a:lstStyle>
          <a:p>
            <a:fld id="{C96199B6-2CBC-40BF-B02D-C9FB30E22F4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193258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06/03/2020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354165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06/03/2020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968252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06/03/2020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32628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06/03/2020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932986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06/03/2020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68076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06/03/2020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3927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06/03/2020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964762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06/03/2020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8498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06/03/2020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410228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06/03/2020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806940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06/03/2020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152754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8B1291-BBB4-43ED-8BA0-A469173FE8DF}" type="datetimeFigureOut">
              <a:rPr lang="es-MX" smtClean="0"/>
              <a:t>06/03/2020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093943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21 Grupo"/>
          <p:cNvGrpSpPr/>
          <p:nvPr/>
        </p:nvGrpSpPr>
        <p:grpSpPr>
          <a:xfrm>
            <a:off x="176860" y="200764"/>
            <a:ext cx="8928100" cy="1987615"/>
            <a:chOff x="176860" y="200764"/>
            <a:chExt cx="8928100" cy="1987615"/>
          </a:xfrm>
        </p:grpSpPr>
        <p:sp>
          <p:nvSpPr>
            <p:cNvPr id="4" name="3 CuadroTexto"/>
            <p:cNvSpPr txBox="1"/>
            <p:nvPr/>
          </p:nvSpPr>
          <p:spPr>
            <a:xfrm>
              <a:off x="5076056" y="200764"/>
              <a:ext cx="3744416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2000" b="1" dirty="0" smtClean="0"/>
                <a:t>REPORTE MES DE FEBRERO MAQUINARIA</a:t>
              </a:r>
              <a:endParaRPr lang="es-MX" sz="2000" b="1" dirty="0"/>
            </a:p>
          </p:txBody>
        </p:sp>
        <p:sp>
          <p:nvSpPr>
            <p:cNvPr id="6" name="5 CuadroTexto"/>
            <p:cNvSpPr txBox="1"/>
            <p:nvPr/>
          </p:nvSpPr>
          <p:spPr>
            <a:xfrm>
              <a:off x="3622875" y="1628964"/>
              <a:ext cx="145318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b="1" dirty="0" smtClean="0"/>
                <a:t>CONCEPTO</a:t>
              </a:r>
              <a:endParaRPr lang="es-MX" sz="1200" b="1" dirty="0"/>
            </a:p>
          </p:txBody>
        </p:sp>
        <p:sp>
          <p:nvSpPr>
            <p:cNvPr id="7" name="6 CuadroTexto"/>
            <p:cNvSpPr txBox="1"/>
            <p:nvPr/>
          </p:nvSpPr>
          <p:spPr>
            <a:xfrm>
              <a:off x="265515" y="1614582"/>
              <a:ext cx="145318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b="1" dirty="0" smtClean="0"/>
                <a:t>FECHA INICIO</a:t>
              </a:r>
              <a:endParaRPr lang="es-MX" sz="1200" b="1" dirty="0"/>
            </a:p>
          </p:txBody>
        </p:sp>
        <p:sp>
          <p:nvSpPr>
            <p:cNvPr id="12" name="11 CuadroTexto"/>
            <p:cNvSpPr txBox="1"/>
            <p:nvPr/>
          </p:nvSpPr>
          <p:spPr>
            <a:xfrm>
              <a:off x="6883950" y="1618821"/>
              <a:ext cx="145318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b="1" dirty="0" smtClean="0"/>
                <a:t>FECHA TERMINO</a:t>
              </a:r>
              <a:endParaRPr lang="es-MX" sz="1200" b="1" dirty="0"/>
            </a:p>
          </p:txBody>
        </p:sp>
        <p:sp>
          <p:nvSpPr>
            <p:cNvPr id="13" name="12 CuadroTexto"/>
            <p:cNvSpPr txBox="1"/>
            <p:nvPr/>
          </p:nvSpPr>
          <p:spPr>
            <a:xfrm>
              <a:off x="2611415" y="1911380"/>
              <a:ext cx="342408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 smtClean="0"/>
                <a:t>LIMPIEZA DE CANCHA DE USOS MULTIPLES</a:t>
              </a:r>
              <a:endParaRPr lang="es-MX" sz="1200" dirty="0"/>
            </a:p>
          </p:txBody>
        </p:sp>
        <p:sp>
          <p:nvSpPr>
            <p:cNvPr id="14" name="13 CuadroTexto"/>
            <p:cNvSpPr txBox="1"/>
            <p:nvPr/>
          </p:nvSpPr>
          <p:spPr>
            <a:xfrm>
              <a:off x="271752" y="1911380"/>
              <a:ext cx="145318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 smtClean="0"/>
                <a:t>25/02/2020 </a:t>
              </a:r>
              <a:endParaRPr lang="es-MX" sz="1200" dirty="0"/>
            </a:p>
          </p:txBody>
        </p:sp>
        <p:sp>
          <p:nvSpPr>
            <p:cNvPr id="17" name="16 CuadroTexto"/>
            <p:cNvSpPr txBox="1"/>
            <p:nvPr/>
          </p:nvSpPr>
          <p:spPr>
            <a:xfrm>
              <a:off x="6825315" y="1900602"/>
              <a:ext cx="145318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 smtClean="0"/>
                <a:t>27/02/2020</a:t>
              </a:r>
            </a:p>
          </p:txBody>
        </p:sp>
        <p:sp>
          <p:nvSpPr>
            <p:cNvPr id="19" name="18 CuadroTexto"/>
            <p:cNvSpPr txBox="1"/>
            <p:nvPr/>
          </p:nvSpPr>
          <p:spPr>
            <a:xfrm>
              <a:off x="176860" y="1152039"/>
              <a:ext cx="89281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600" b="1" dirty="0" smtClean="0"/>
                <a:t>TRABAJOS EN LA COMUNIDAD EL NACIMIENTO</a:t>
              </a:r>
            </a:p>
          </p:txBody>
        </p:sp>
      </p:grpSp>
      <p:pic>
        <p:nvPicPr>
          <p:cNvPr id="16" name="Imagen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300" y="43031"/>
            <a:ext cx="3483546" cy="1152039"/>
          </a:xfrm>
          <a:prstGeom prst="rect">
            <a:avLst/>
          </a:prstGeom>
        </p:spPr>
      </p:pic>
      <p:pic>
        <p:nvPicPr>
          <p:cNvPr id="2" name="Imagen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0803" y="2461469"/>
            <a:ext cx="2810219" cy="1580749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860" y="2461469"/>
            <a:ext cx="2810219" cy="1580749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5504" y="2461469"/>
            <a:ext cx="2810219" cy="1580749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007" y="4302693"/>
            <a:ext cx="2810219" cy="1580749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5503" y="4302745"/>
            <a:ext cx="2810219" cy="1580749"/>
          </a:xfrm>
          <a:prstGeom prst="rect">
            <a:avLst/>
          </a:prstGeom>
        </p:spPr>
      </p:pic>
      <p:pic>
        <p:nvPicPr>
          <p:cNvPr id="10" name="Imagen 9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0803" y="4303123"/>
            <a:ext cx="2809455" cy="15803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7320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12881</TotalTime>
  <Words>24</Words>
  <Application>Microsoft Office PowerPoint</Application>
  <PresentationFormat>Presentación en pantalla (4:3)</PresentationFormat>
  <Paragraphs>8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de Office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Sandra</dc:creator>
  <cp:lastModifiedBy>Direccion de obras publicas municipio san francisco</cp:lastModifiedBy>
  <cp:revision>839</cp:revision>
  <cp:lastPrinted>2020-03-06T16:18:31Z</cp:lastPrinted>
  <dcterms:created xsi:type="dcterms:W3CDTF">2017-03-01T16:57:33Z</dcterms:created>
  <dcterms:modified xsi:type="dcterms:W3CDTF">2020-03-06T17:42:40Z</dcterms:modified>
</cp:coreProperties>
</file>