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60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443066"/>
            <a:chOff x="176860" y="200764"/>
            <a:chExt cx="8928100" cy="2443066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443066"/>
              <a:chOff x="176860" y="200764"/>
              <a:chExt cx="8928100" cy="2443066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FEBRERO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611453" y="1812833"/>
                <a:ext cx="30963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HACIENDA DE SANTA MARIA</a:t>
                </a:r>
              </a:p>
              <a:p>
                <a:pPr algn="ctr"/>
                <a:r>
                  <a:rPr lang="es-MX" sz="1200" dirty="0" smtClean="0"/>
                  <a:t>CALLE MICHOACAN</a:t>
                </a:r>
              </a:p>
              <a:p>
                <a:pPr algn="ctr"/>
                <a:r>
                  <a:rPr lang="es-MX" sz="1200" dirty="0" smtClean="0"/>
                  <a:t>CALLE PEDRO NICOLAS</a:t>
                </a:r>
              </a:p>
              <a:p>
                <a:pPr algn="ctr"/>
                <a:r>
                  <a:rPr lang="es-MX" sz="1200" dirty="0" smtClean="0"/>
                  <a:t>CALLE PROL. GUANAJUATO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20/02/2020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27/02/2020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CASCAJO EN LA COLONIA SANTA MARIA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2,830</a:t>
              </a:r>
            </a:p>
            <a:p>
              <a:pPr algn="ctr"/>
              <a:r>
                <a:rPr lang="es-MX" sz="1200" dirty="0" smtClean="0"/>
                <a:t>720</a:t>
              </a:r>
            </a:p>
            <a:p>
              <a:pPr algn="ctr"/>
              <a:r>
                <a:rPr lang="es-MX" sz="1200" dirty="0" smtClean="0"/>
                <a:t>1,287</a:t>
              </a:r>
            </a:p>
            <a:p>
              <a:pPr algn="ctr"/>
              <a:r>
                <a:rPr lang="es-MX" sz="1200" dirty="0" smtClean="0"/>
                <a:t>1,015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48" y="2689414"/>
            <a:ext cx="1352968" cy="180395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585" y="2689414"/>
            <a:ext cx="1352968" cy="180395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48" y="4768516"/>
            <a:ext cx="1352968" cy="180395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585" y="4768516"/>
            <a:ext cx="1352968" cy="180395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500" y="2691033"/>
            <a:ext cx="1352030" cy="1802706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044" y="2690665"/>
            <a:ext cx="1352030" cy="1802706"/>
          </a:xfrm>
          <a:prstGeom prst="rect">
            <a:avLst/>
          </a:prstGeom>
        </p:spPr>
      </p:pic>
      <p:sp>
        <p:nvSpPr>
          <p:cNvPr id="25" name="12 CuadroTexto"/>
          <p:cNvSpPr txBox="1"/>
          <p:nvPr/>
        </p:nvSpPr>
        <p:spPr>
          <a:xfrm>
            <a:off x="1044152" y="449337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HACIENDA DE SANTA MARIA</a:t>
            </a:r>
          </a:p>
        </p:txBody>
      </p:sp>
      <p:sp>
        <p:nvSpPr>
          <p:cNvPr id="26" name="12 CuadroTexto"/>
          <p:cNvSpPr txBox="1"/>
          <p:nvPr/>
        </p:nvSpPr>
        <p:spPr>
          <a:xfrm>
            <a:off x="998341" y="655499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MICHOACAN</a:t>
            </a:r>
          </a:p>
        </p:txBody>
      </p:sp>
      <p:sp>
        <p:nvSpPr>
          <p:cNvPr id="27" name="12 CuadroTexto"/>
          <p:cNvSpPr txBox="1"/>
          <p:nvPr/>
        </p:nvSpPr>
        <p:spPr>
          <a:xfrm>
            <a:off x="4526748" y="4459936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PEDRO NICOLAS</a:t>
            </a:r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840" y="4768516"/>
            <a:ext cx="1352969" cy="1803958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105" y="4751034"/>
            <a:ext cx="1352969" cy="1803958"/>
          </a:xfrm>
          <a:prstGeom prst="rect">
            <a:avLst/>
          </a:prstGeom>
        </p:spPr>
      </p:pic>
      <p:sp>
        <p:nvSpPr>
          <p:cNvPr id="30" name="12 CuadroTexto"/>
          <p:cNvSpPr txBox="1"/>
          <p:nvPr/>
        </p:nvSpPr>
        <p:spPr>
          <a:xfrm>
            <a:off x="4638312" y="654321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PROL. GUANAJUATO</a:t>
            </a:r>
          </a:p>
        </p:txBody>
      </p:sp>
    </p:spTree>
    <p:extLst>
      <p:ext uri="{BB962C8B-B14F-4D97-AF65-F5344CB8AC3E}">
        <p14:creationId xmlns:p14="http://schemas.microsoft.com/office/powerpoint/2010/main" val="381802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12880</TotalTime>
  <Words>58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838</cp:revision>
  <cp:lastPrinted>2020-03-06T16:18:31Z</cp:lastPrinted>
  <dcterms:created xsi:type="dcterms:W3CDTF">2017-03-01T16:57:33Z</dcterms:created>
  <dcterms:modified xsi:type="dcterms:W3CDTF">2020-03-06T17:42:57Z</dcterms:modified>
</cp:coreProperties>
</file>