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8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312514" y="191620"/>
            <a:ext cx="8928100" cy="2172281"/>
            <a:chOff x="176860" y="200764"/>
            <a:chExt cx="8928100" cy="2172281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FEBRERO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22875" y="1628964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11415" y="1911380"/>
              <a:ext cx="3424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EXTENDER MATERIAL EN TERRENO PARA FIESTA EN LA COMUNIDAD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20/02/2020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20/02/2020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BARRIO DE GUADALUPE DEL MEZQUITILLO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78" y="2793832"/>
            <a:ext cx="3380874" cy="190174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564" y="2793832"/>
            <a:ext cx="3380874" cy="190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2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12879</TotalTime>
  <Words>30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836</cp:revision>
  <cp:lastPrinted>2020-03-06T16:18:31Z</cp:lastPrinted>
  <dcterms:created xsi:type="dcterms:W3CDTF">2017-03-01T16:57:33Z</dcterms:created>
  <dcterms:modified xsi:type="dcterms:W3CDTF">2020-03-06T17:43:50Z</dcterms:modified>
</cp:coreProperties>
</file>