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3505475"/>
            <a:chOff x="176860" y="200764"/>
            <a:chExt cx="8928100" cy="3505475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3505475"/>
              <a:chOff x="176860" y="200764"/>
              <a:chExt cx="8928100" cy="3505475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FEBRERO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A SAN FRANCISCO BUENAVISTA </a:t>
                </a:r>
              </a:p>
              <a:p>
                <a:pPr algn="ctr"/>
                <a:r>
                  <a:rPr lang="es-MX" sz="1200" dirty="0" smtClean="0"/>
                  <a:t>CAMINO A MEXIQUITO </a:t>
                </a:r>
              </a:p>
              <a:p>
                <a:pPr algn="ctr"/>
                <a:r>
                  <a:rPr lang="es-MX" sz="1200" dirty="0" smtClean="0"/>
                  <a:t>CAMINO A RANCHO DE DAVALOS </a:t>
                </a:r>
              </a:p>
              <a:p>
                <a:pPr algn="ctr"/>
                <a:r>
                  <a:rPr lang="es-MX" sz="1200" dirty="0" smtClean="0"/>
                  <a:t>CAMINO AL MOGOTE</a:t>
                </a:r>
              </a:p>
              <a:p>
                <a:pPr algn="ctr"/>
                <a:r>
                  <a:rPr lang="es-MX" sz="1200" dirty="0" smtClean="0"/>
                  <a:t>TERRENO PARA JUEGOS</a:t>
                </a:r>
              </a:p>
              <a:p>
                <a:pPr algn="ctr"/>
                <a:r>
                  <a:rPr lang="es-MX" sz="1200" dirty="0" smtClean="0"/>
                  <a:t>CAMINO DE ACCESO A FIESTA </a:t>
                </a:r>
              </a:p>
              <a:p>
                <a:pPr algn="ctr"/>
                <a:r>
                  <a:rPr lang="es-MX" sz="1200" dirty="0" smtClean="0"/>
                  <a:t>CAMINO A SAN IGNACIO </a:t>
                </a:r>
              </a:p>
              <a:p>
                <a:pPr algn="ctr"/>
                <a:endParaRPr lang="es-MX" sz="1200" dirty="0" smtClean="0"/>
              </a:p>
              <a:p>
                <a:pPr algn="ctr"/>
                <a:endParaRPr lang="es-MX" sz="1200" dirty="0" smtClean="0"/>
              </a:p>
              <a:p>
                <a:pPr algn="ctr"/>
                <a:endParaRPr lang="es-MX" sz="1200" dirty="0" smtClean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65235" y="1589963"/>
                <a:ext cx="14531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200" dirty="0"/>
              </a:p>
              <a:p>
                <a:pPr algn="ctr"/>
                <a:r>
                  <a:rPr lang="es-MX" sz="1200" dirty="0" smtClean="0"/>
                  <a:t>17/02/2020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28/02/2020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SAN JOSE DEL CORDERO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7,900</a:t>
              </a:r>
            </a:p>
            <a:p>
              <a:pPr algn="ctr"/>
              <a:r>
                <a:rPr lang="es-MX" sz="1200" dirty="0" smtClean="0"/>
                <a:t>16,392</a:t>
              </a:r>
            </a:p>
            <a:p>
              <a:pPr algn="ctr"/>
              <a:r>
                <a:rPr lang="es-MX" sz="1200" dirty="0" smtClean="0"/>
                <a:t>4,860</a:t>
              </a:r>
            </a:p>
            <a:p>
              <a:pPr algn="ctr"/>
              <a:r>
                <a:rPr lang="es-MX" sz="1200" dirty="0" smtClean="0"/>
                <a:t>12,490</a:t>
              </a:r>
            </a:p>
            <a:p>
              <a:pPr algn="ctr"/>
              <a:r>
                <a:rPr lang="es-MX" sz="1200" dirty="0" smtClean="0"/>
                <a:t>6,140</a:t>
              </a:r>
            </a:p>
            <a:p>
              <a:pPr algn="ctr"/>
              <a:r>
                <a:rPr lang="es-MX" sz="1200" dirty="0" smtClean="0"/>
                <a:t>4,610</a:t>
              </a:r>
            </a:p>
            <a:p>
              <a:pPr algn="ctr"/>
              <a:r>
                <a:rPr lang="es-MX" sz="1200" dirty="0" smtClean="0"/>
                <a:t>2,000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5" y="3366766"/>
            <a:ext cx="1954197" cy="146564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727" y="3375619"/>
            <a:ext cx="1954197" cy="146564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5297090"/>
            <a:ext cx="1938132" cy="10901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727" y="5297089"/>
            <a:ext cx="1938132" cy="1090199"/>
          </a:xfrm>
          <a:prstGeom prst="rect">
            <a:avLst/>
          </a:prstGeom>
        </p:spPr>
      </p:pic>
      <p:sp>
        <p:nvSpPr>
          <p:cNvPr id="21" name="12 CuadroTexto"/>
          <p:cNvSpPr txBox="1"/>
          <p:nvPr/>
        </p:nvSpPr>
        <p:spPr>
          <a:xfrm>
            <a:off x="653536" y="4832414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A RANCHO DE DAVALOS </a:t>
            </a:r>
          </a:p>
          <a:p>
            <a:pPr algn="ctr"/>
            <a:endParaRPr lang="es-MX" sz="1200" dirty="0" smtClean="0"/>
          </a:p>
          <a:p>
            <a:pPr algn="ctr"/>
            <a:endParaRPr lang="es-MX" sz="1200" dirty="0" smtClean="0"/>
          </a:p>
          <a:p>
            <a:pPr algn="ctr"/>
            <a:endParaRPr lang="es-MX" sz="1200" dirty="0" smtClean="0"/>
          </a:p>
        </p:txBody>
      </p:sp>
      <p:sp>
        <p:nvSpPr>
          <p:cNvPr id="23" name="12 CuadroTexto"/>
          <p:cNvSpPr txBox="1"/>
          <p:nvPr/>
        </p:nvSpPr>
        <p:spPr>
          <a:xfrm>
            <a:off x="653536" y="638728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AL MOGOTE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19" y="3374139"/>
            <a:ext cx="1944367" cy="1458275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881" y="3366766"/>
            <a:ext cx="1944367" cy="1458275"/>
          </a:xfrm>
          <a:prstGeom prst="rect">
            <a:avLst/>
          </a:prstGeom>
        </p:spPr>
      </p:pic>
      <p:sp>
        <p:nvSpPr>
          <p:cNvPr id="25" name="12 CuadroTexto"/>
          <p:cNvSpPr txBox="1"/>
          <p:nvPr/>
        </p:nvSpPr>
        <p:spPr>
          <a:xfrm>
            <a:off x="5330592" y="4847193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PARA JUEGOS</a:t>
            </a:r>
          </a:p>
          <a:p>
            <a:pPr algn="ctr"/>
            <a:endParaRPr lang="es-MX" sz="1200" dirty="0" smtClean="0"/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19" y="5276495"/>
            <a:ext cx="1610013" cy="120751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881" y="5247912"/>
            <a:ext cx="1610013" cy="1207510"/>
          </a:xfrm>
          <a:prstGeom prst="rect">
            <a:avLst/>
          </a:prstGeom>
        </p:spPr>
      </p:pic>
      <p:sp>
        <p:nvSpPr>
          <p:cNvPr id="28" name="12 CuadroTexto"/>
          <p:cNvSpPr txBox="1"/>
          <p:nvPr/>
        </p:nvSpPr>
        <p:spPr>
          <a:xfrm>
            <a:off x="5132946" y="650765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DE ACCESO A FIESTA </a:t>
            </a:r>
          </a:p>
        </p:txBody>
      </p:sp>
    </p:spTree>
    <p:extLst>
      <p:ext uri="{BB962C8B-B14F-4D97-AF65-F5344CB8AC3E}">
        <p14:creationId xmlns:p14="http://schemas.microsoft.com/office/powerpoint/2010/main" val="4447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12850</TotalTime>
  <Words>80</Words>
  <Application>Microsoft Office PowerPoint</Application>
  <PresentationFormat>Presentación en pantalla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834</cp:revision>
  <cp:lastPrinted>2020-03-06T16:18:31Z</cp:lastPrinted>
  <dcterms:created xsi:type="dcterms:W3CDTF">2017-03-01T16:57:33Z</dcterms:created>
  <dcterms:modified xsi:type="dcterms:W3CDTF">2020-03-06T17:44:27Z</dcterms:modified>
</cp:coreProperties>
</file>