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212814"/>
            <a:chOff x="176860" y="200764"/>
            <a:chExt cx="8928100" cy="221281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212814"/>
              <a:chOff x="176860" y="200764"/>
              <a:chExt cx="8928100" cy="221281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 AL JARALILLO POR SANTA ROSA</a:t>
                </a:r>
              </a:p>
              <a:p>
                <a:pPr algn="ctr"/>
                <a:r>
                  <a:rPr lang="es-MX" sz="1200" dirty="0" smtClean="0"/>
                  <a:t>CAMPO DEPORTIVO 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65235" y="1589963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13/02/2020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CERRITO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9,000</a:t>
              </a:r>
            </a:p>
            <a:p>
              <a:pPr algn="ctr"/>
              <a:r>
                <a:rPr lang="es-MX" sz="1200" dirty="0" smtClean="0"/>
                <a:t>5,525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51" y="2304078"/>
            <a:ext cx="3885660" cy="21856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064" y="2310275"/>
            <a:ext cx="3885660" cy="218568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12" y="4618918"/>
            <a:ext cx="3885660" cy="218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12833</TotalTime>
  <Words>32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833</cp:revision>
  <cp:lastPrinted>2020-03-06T16:18:31Z</cp:lastPrinted>
  <dcterms:created xsi:type="dcterms:W3CDTF">2017-03-01T16:57:33Z</dcterms:created>
  <dcterms:modified xsi:type="dcterms:W3CDTF">2020-03-06T17:44:51Z</dcterms:modified>
</cp:coreProperties>
</file>