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 DE PLANTA TRATADORA 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12/02/2020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13/02/2020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34" y="2582769"/>
            <a:ext cx="2319087" cy="30921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95" y="2599601"/>
            <a:ext cx="4122821" cy="309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12832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833</cp:revision>
  <cp:lastPrinted>2020-03-06T16:18:31Z</cp:lastPrinted>
  <dcterms:created xsi:type="dcterms:W3CDTF">2017-03-01T16:57:33Z</dcterms:created>
  <dcterms:modified xsi:type="dcterms:W3CDTF">2020-03-06T17:45:09Z</dcterms:modified>
</cp:coreProperties>
</file>