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51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1889068"/>
            <a:chOff x="176860" y="200764"/>
            <a:chExt cx="8928100" cy="1889068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1889068"/>
              <a:chOff x="176860" y="200764"/>
              <a:chExt cx="8928100" cy="1889068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FEBRERO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611453" y="1812833"/>
                <a:ext cx="30963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CAMINO A LA SARTENEJA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12/02/2020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19/02/2020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REVESTIMIENTO CON CASCAJO EN LA COMUNIDAD SANTA TERESA DE LOS SANCHEZ </a:t>
                </a:r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1,872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29" y="2318692"/>
            <a:ext cx="2935705" cy="1651334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936" y="4420026"/>
            <a:ext cx="2935705" cy="165133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937" y="2338491"/>
            <a:ext cx="2935705" cy="165133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28" y="4420026"/>
            <a:ext cx="2935705" cy="1651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38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12832</TotalTime>
  <Words>31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832</cp:revision>
  <cp:lastPrinted>2020-03-06T16:18:31Z</cp:lastPrinted>
  <dcterms:created xsi:type="dcterms:W3CDTF">2017-03-01T16:57:33Z</dcterms:created>
  <dcterms:modified xsi:type="dcterms:W3CDTF">2020-03-06T17:45:27Z</dcterms:modified>
</cp:coreProperties>
</file>